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67" r:id="rId4"/>
    <p:sldId id="258" r:id="rId5"/>
    <p:sldId id="266" r:id="rId6"/>
    <p:sldId id="261" r:id="rId7"/>
    <p:sldId id="260" r:id="rId8"/>
    <p:sldId id="262" r:id="rId9"/>
    <p:sldId id="259" r:id="rId10"/>
    <p:sldId id="264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경수 임" initials="경임" lastIdx="2" clrIdx="0">
    <p:extLst>
      <p:ext uri="{19B8F6BF-5375-455C-9EA6-DF929625EA0E}">
        <p15:presenceInfo xmlns:p15="http://schemas.microsoft.com/office/powerpoint/2012/main" userId="f19b57dcb217ba7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313" autoAdjust="0"/>
  </p:normalViewPr>
  <p:slideViewPr>
    <p:cSldViewPr snapToGrid="0" snapToObjects="1">
      <p:cViewPr varScale="1">
        <p:scale>
          <a:sx n="128" d="100"/>
          <a:sy n="128" d="100"/>
        </p:scale>
        <p:origin x="132" y="5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13" d="100"/>
          <a:sy n="113" d="100"/>
        </p:scale>
        <p:origin x="3456" y="114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C2E06393-1EB0-F5CC-C4D7-2385E755DAE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E250D4A-3812-68D7-A426-9EB3E89D824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34C60D-FD70-4231-9A5F-4CDBC5002A86}" type="datetimeFigureOut">
              <a:rPr lang="ko-KR" altLang="en-US" smtClean="0"/>
              <a:t>2026-08-16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6EB9CA1-5A66-EDAD-3E7D-89770EBE778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208069A2-0BE8-9985-8B75-E3DDCBF371A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BA9226-C48A-4A98-A3DF-1EA8A2FB79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99294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EC8EFC-8723-4097-887D-B72EAC1DF929}" type="datetimeFigureOut">
              <a:rPr lang="ko-KR" altLang="en-US" smtClean="0"/>
              <a:t>2026-08-16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FD510E-13EF-4963-9A81-054641E5C28B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69396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FD510E-13EF-4963-9A81-054641E5C28B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96106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1.jp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1.jp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6873" y="948933"/>
            <a:ext cx="576072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700" b="1" dirty="0">
                <a:solidFill>
                  <a:srgbClr val="2185E1"/>
                </a:solidFill>
                <a:latin typeface="Malgun Gothic"/>
              </a:rPr>
              <a:t>EDS RF-SENSOR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03704" y="1842476"/>
            <a:ext cx="5040443" cy="84638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100" b="1" dirty="0" err="1">
                <a:solidFill>
                  <a:srgbClr val="1D2A37"/>
                </a:solidFill>
                <a:latin typeface="Malgun Gothic"/>
              </a:rPr>
              <a:t>휴대폰</a:t>
            </a:r>
            <a:r>
              <a:rPr sz="3100" b="1" dirty="0">
                <a:solidFill>
                  <a:srgbClr val="1D2A37"/>
                </a:solidFill>
                <a:latin typeface="Malgun Gothic"/>
              </a:rPr>
              <a:t> 앱</a:t>
            </a:r>
            <a:br>
              <a:rPr dirty="0"/>
            </a:br>
            <a:r>
              <a:rPr dirty="0" err="1"/>
              <a:t>사용설명서</a:t>
            </a:r>
            <a:endParaRPr dirty="0"/>
          </a:p>
        </p:txBody>
      </p:sp>
      <p:sp>
        <p:nvSpPr>
          <p:cNvPr id="4" name="TextBox 3"/>
          <p:cNvSpPr txBox="1"/>
          <p:nvPr/>
        </p:nvSpPr>
        <p:spPr>
          <a:xfrm>
            <a:off x="1106873" y="2951469"/>
            <a:ext cx="5577840" cy="6583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700" b="0">
                <a:solidFill>
                  <a:srgbClr val="667480"/>
                </a:solidFill>
                <a:latin typeface="Malgun Gothic"/>
              </a:rPr>
              <a:t>앱 실행부터 자동 연결·동기화,</a:t>
            </a:r>
            <a:br/>
            <a:r>
              <a:t>리모컨 버튼 사용까지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1103704" y="5008869"/>
            <a:ext cx="5040443" cy="914400"/>
          </a:xfrm>
          <a:prstGeom prst="roundRect">
            <a:avLst/>
          </a:prstGeom>
          <a:solidFill>
            <a:srgbClr val="E8F9F1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1304872" y="5101869"/>
            <a:ext cx="4699244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28A765"/>
                </a:solidFill>
                <a:latin typeface="Malgun Gothic"/>
              </a:rPr>
              <a:t>핵심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04872" y="5415217"/>
            <a:ext cx="4699244" cy="43088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 dirty="0" err="1">
                <a:solidFill>
                  <a:srgbClr val="667480"/>
                </a:solidFill>
                <a:latin typeface="Malgun Gothic"/>
              </a:rPr>
              <a:t>앱은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연결과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동기화까지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자동으로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진행합니다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. </a:t>
            </a:r>
            <a:endParaRPr lang="en-US" sz="1100" b="0" dirty="0">
              <a:solidFill>
                <a:srgbClr val="667480"/>
              </a:solidFill>
              <a:latin typeface="Malgun Gothic"/>
            </a:endParaRPr>
          </a:p>
          <a:p>
            <a:pPr algn="l"/>
            <a:r>
              <a:rPr sz="1100" b="0" dirty="0" err="1">
                <a:solidFill>
                  <a:srgbClr val="667480"/>
                </a:solidFill>
                <a:latin typeface="Malgun Gothic"/>
              </a:rPr>
              <a:t>동기화가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끝난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뒤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실제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센서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조작은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리모컨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버튼으로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합니다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.</a:t>
            </a:r>
          </a:p>
        </p:txBody>
      </p:sp>
      <p:pic>
        <p:nvPicPr>
          <p:cNvPr id="5" name="Picture 20" descr="Screenshot_20260814_215122_RF-SENSOR.jpg">
            <a:extLst>
              <a:ext uri="{FF2B5EF4-FFF2-40B4-BE49-F238E27FC236}">
                <a16:creationId xmlns:a16="http://schemas.microsoft.com/office/drawing/2014/main" id="{0BC469AF-BD19-1F44-250E-ACEF35667A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1111" y="1006202"/>
            <a:ext cx="2236156" cy="4845229"/>
          </a:xfrm>
          <a:prstGeom prst="roundRect">
            <a:avLst>
              <a:gd name="adj" fmla="val 7389"/>
            </a:avLst>
          </a:prstGeom>
        </p:spPr>
      </p:pic>
      <p:sp>
        <p:nvSpPr>
          <p:cNvPr id="6" name="Rounded Rectangle 8">
            <a:extLst>
              <a:ext uri="{FF2B5EF4-FFF2-40B4-BE49-F238E27FC236}">
                <a16:creationId xmlns:a16="http://schemas.microsoft.com/office/drawing/2014/main" id="{8035A853-1DEE-1D37-BFEB-B13A390A1071}"/>
              </a:ext>
            </a:extLst>
          </p:cNvPr>
          <p:cNvSpPr/>
          <p:nvPr/>
        </p:nvSpPr>
        <p:spPr>
          <a:xfrm>
            <a:off x="9942921" y="2721424"/>
            <a:ext cx="45719" cy="287626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9">
            <a:extLst>
              <a:ext uri="{FF2B5EF4-FFF2-40B4-BE49-F238E27FC236}">
                <a16:creationId xmlns:a16="http://schemas.microsoft.com/office/drawing/2014/main" id="{41E3029D-1172-6FD6-8D45-41F976A3FF95}"/>
              </a:ext>
            </a:extLst>
          </p:cNvPr>
          <p:cNvSpPr/>
          <p:nvPr/>
        </p:nvSpPr>
        <p:spPr>
          <a:xfrm>
            <a:off x="9942922" y="1895659"/>
            <a:ext cx="45719" cy="491991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B5E599AD-DD13-4EF4-4AFF-EF2D903CA152}"/>
              </a:ext>
            </a:extLst>
          </p:cNvPr>
          <p:cNvSpPr/>
          <p:nvPr/>
        </p:nvSpPr>
        <p:spPr>
          <a:xfrm>
            <a:off x="7591038" y="958132"/>
            <a:ext cx="2316304" cy="4941736"/>
          </a:xfrm>
          <a:prstGeom prst="roundRect">
            <a:avLst>
              <a:gd name="adj" fmla="val 9725"/>
            </a:avLst>
          </a:prstGeom>
          <a:noFill/>
          <a:ln w="101600">
            <a:solidFill>
              <a:schemeClr val="tx1"/>
            </a:solidFill>
          </a:ln>
          <a:effectLst>
            <a:outerShdw blurRad="90000" dist="30000" dir="5400000" rotWithShape="0">
              <a:srgbClr val="1D2A37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21">
            <a:extLst>
              <a:ext uri="{FF2B5EF4-FFF2-40B4-BE49-F238E27FC236}">
                <a16:creationId xmlns:a16="http://schemas.microsoft.com/office/drawing/2014/main" id="{C571CC8E-11A3-66F9-EE58-AF962E7867A7}"/>
              </a:ext>
            </a:extLst>
          </p:cNvPr>
          <p:cNvSpPr/>
          <p:nvPr/>
        </p:nvSpPr>
        <p:spPr>
          <a:xfrm>
            <a:off x="8715846" y="1058813"/>
            <a:ext cx="96523" cy="101331"/>
          </a:xfrm>
          <a:prstGeom prst="ellipse">
            <a:avLst/>
          </a:prstGeom>
          <a:solidFill>
            <a:srgbClr val="03030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5" name="그림 24">
            <a:extLst>
              <a:ext uri="{FF2B5EF4-FFF2-40B4-BE49-F238E27FC236}">
                <a16:creationId xmlns:a16="http://schemas.microsoft.com/office/drawing/2014/main" id="{B01BBFEB-A9D5-2851-6C71-8BC2F27D3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835" y="112426"/>
            <a:ext cx="882274" cy="4347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256032"/>
            <a:ext cx="5029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Malgun Gothic"/>
              </a:rPr>
              <a:t>8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66928" y="256032"/>
            <a:ext cx="502920" cy="384048"/>
          </a:xfrm>
          <a:prstGeom prst="roundRect">
            <a:avLst/>
          </a:prstGeom>
          <a:solidFill>
            <a:srgbClr val="2185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66928" y="294167"/>
            <a:ext cx="502920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  <a:latin typeface="Malgun Gothic"/>
              </a:rPr>
              <a:t>9</a:t>
            </a:r>
            <a:endParaRPr sz="1400" b="1" dirty="0">
              <a:solidFill>
                <a:srgbClr val="FFFFFF"/>
              </a:solidFill>
              <a:latin typeface="Malgun Gothic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34440" y="228600"/>
            <a:ext cx="1024128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1D2A37"/>
                </a:solidFill>
                <a:latin typeface="Malgun Gothic"/>
              </a:rPr>
              <a:t>사용 순서 한 장 요약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34440" y="713232"/>
            <a:ext cx="1005840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667480"/>
                </a:solidFill>
                <a:latin typeface="Malgun Gothic"/>
              </a:rPr>
              <a:t>사용자가 실제로 기억할 흐름입니다.</a:t>
            </a:r>
          </a:p>
        </p:txBody>
      </p:sp>
      <p:sp>
        <p:nvSpPr>
          <p:cNvPr id="7" name="Oval 6"/>
          <p:cNvSpPr/>
          <p:nvPr/>
        </p:nvSpPr>
        <p:spPr>
          <a:xfrm>
            <a:off x="914400" y="1874519"/>
            <a:ext cx="713232" cy="713232"/>
          </a:xfrm>
          <a:prstGeom prst="ellipse">
            <a:avLst/>
          </a:prstGeom>
          <a:solidFill>
            <a:srgbClr val="2185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14400" y="1874519"/>
            <a:ext cx="713232" cy="7132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Malgun Gothic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" y="2761488"/>
            <a:ext cx="18288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1D2A37"/>
                </a:solidFill>
                <a:latin typeface="Malgun Gothic"/>
              </a:rPr>
              <a:t>리모컨</a:t>
            </a:r>
            <a:br/>
            <a:r>
              <a:t>전원 ON</a:t>
            </a:r>
          </a:p>
        </p:txBody>
      </p:sp>
      <p:cxnSp>
        <p:nvCxnSpPr>
          <p:cNvPr id="10" name="Connector 9"/>
          <p:cNvCxnSpPr/>
          <p:nvPr/>
        </p:nvCxnSpPr>
        <p:spPr>
          <a:xfrm>
            <a:off x="1938528" y="2231136"/>
            <a:ext cx="475488" cy="0"/>
          </a:xfrm>
          <a:prstGeom prst="line">
            <a:avLst/>
          </a:prstGeom>
          <a:ln w="27940">
            <a:solidFill>
              <a:srgbClr val="DCE4E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2862072" y="1874519"/>
            <a:ext cx="713232" cy="713232"/>
          </a:xfrm>
          <a:prstGeom prst="ellipse">
            <a:avLst/>
          </a:prstGeom>
          <a:solidFill>
            <a:srgbClr val="2185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862072" y="1874519"/>
            <a:ext cx="713232" cy="7132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Malgun Gothic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95144" y="2761488"/>
            <a:ext cx="18288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1D2A37"/>
                </a:solidFill>
                <a:latin typeface="Malgun Gothic"/>
              </a:rPr>
              <a:t>앱</a:t>
            </a:r>
            <a:br/>
            <a:r>
              <a:t>실행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3932968" y="2231136"/>
            <a:ext cx="475489" cy="0"/>
          </a:xfrm>
          <a:prstGeom prst="line">
            <a:avLst/>
          </a:prstGeom>
          <a:ln w="27940">
            <a:solidFill>
              <a:srgbClr val="DCE4E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4809744" y="1874519"/>
            <a:ext cx="713232" cy="713232"/>
          </a:xfrm>
          <a:prstGeom prst="ellipse">
            <a:avLst/>
          </a:prstGeom>
          <a:solidFill>
            <a:srgbClr val="2185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TextBox 15"/>
          <p:cNvSpPr txBox="1"/>
          <p:nvPr/>
        </p:nvSpPr>
        <p:spPr>
          <a:xfrm>
            <a:off x="4809744" y="1874519"/>
            <a:ext cx="713232" cy="7132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Malgun Gothic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42816" y="2761488"/>
            <a:ext cx="18288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1D2A37"/>
                </a:solidFill>
                <a:latin typeface="Malgun Gothic"/>
              </a:rPr>
              <a:t>자동 연결</a:t>
            </a:r>
            <a:br/>
            <a:r>
              <a:t>기다림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5870448" y="2231136"/>
            <a:ext cx="475488" cy="0"/>
          </a:xfrm>
          <a:prstGeom prst="line">
            <a:avLst/>
          </a:prstGeom>
          <a:ln w="27940">
            <a:solidFill>
              <a:srgbClr val="DCE4E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6757416" y="1874519"/>
            <a:ext cx="713232" cy="713232"/>
          </a:xfrm>
          <a:prstGeom prst="ellipse">
            <a:avLst/>
          </a:prstGeom>
          <a:solidFill>
            <a:srgbClr val="28A7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6757416" y="1874519"/>
            <a:ext cx="713232" cy="7132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Malgun Gothic"/>
              </a:rPr>
              <a:t>4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190488" y="2761488"/>
            <a:ext cx="18288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1D2A37"/>
                </a:solidFill>
                <a:latin typeface="Malgun Gothic"/>
              </a:rPr>
              <a:t>자동 동기화</a:t>
            </a:r>
            <a:br/>
            <a:r>
              <a:t>완료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7849748" y="2231136"/>
            <a:ext cx="475488" cy="0"/>
          </a:xfrm>
          <a:prstGeom prst="line">
            <a:avLst/>
          </a:prstGeom>
          <a:ln w="27940">
            <a:solidFill>
              <a:srgbClr val="DCE4E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Oval 22"/>
          <p:cNvSpPr/>
          <p:nvPr/>
        </p:nvSpPr>
        <p:spPr>
          <a:xfrm>
            <a:off x="8705088" y="1874519"/>
            <a:ext cx="713232" cy="713232"/>
          </a:xfrm>
          <a:prstGeom prst="ellipse">
            <a:avLst/>
          </a:prstGeom>
          <a:solidFill>
            <a:srgbClr val="F59B2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TextBox 23"/>
          <p:cNvSpPr txBox="1"/>
          <p:nvPr/>
        </p:nvSpPr>
        <p:spPr>
          <a:xfrm>
            <a:off x="8705088" y="1874519"/>
            <a:ext cx="713232" cy="7132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Malgun Gothic"/>
              </a:rPr>
              <a:t>5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138160" y="2761488"/>
            <a:ext cx="18288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1D2A37"/>
                </a:solidFill>
                <a:latin typeface="Malgun Gothic"/>
              </a:rPr>
              <a:t>휴대폰에서</a:t>
            </a:r>
            <a:br/>
            <a:r>
              <a:t>항목 선택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9765492" y="2231136"/>
            <a:ext cx="475488" cy="0"/>
          </a:xfrm>
          <a:prstGeom prst="line">
            <a:avLst/>
          </a:prstGeom>
          <a:ln w="27940">
            <a:solidFill>
              <a:srgbClr val="DCE4E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Oval 26"/>
          <p:cNvSpPr/>
          <p:nvPr/>
        </p:nvSpPr>
        <p:spPr>
          <a:xfrm>
            <a:off x="10652759" y="1874519"/>
            <a:ext cx="713232" cy="713232"/>
          </a:xfrm>
          <a:prstGeom prst="ellipse">
            <a:avLst/>
          </a:prstGeom>
          <a:solidFill>
            <a:srgbClr val="28A76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10652759" y="1874519"/>
            <a:ext cx="713232" cy="71323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Malgun Gothic"/>
              </a:rPr>
              <a:t>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0085832" y="2761488"/>
            <a:ext cx="18288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" b="1">
                <a:solidFill>
                  <a:srgbClr val="1D2A37"/>
                </a:solidFill>
                <a:latin typeface="Malgun Gothic"/>
              </a:rPr>
              <a:t>리모컨 버튼으로</a:t>
            </a:r>
            <a:br/>
            <a:r>
              <a:t>센서 조작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914400" y="4206240"/>
            <a:ext cx="10332720" cy="1097280"/>
          </a:xfrm>
          <a:prstGeom prst="roundRect">
            <a:avLst/>
          </a:prstGeom>
          <a:solidFill>
            <a:srgbClr val="E8F9F1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1115568" y="4315968"/>
            <a:ext cx="9930384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28A765"/>
                </a:solidFill>
                <a:latin typeface="Malgun Gothic"/>
              </a:rPr>
              <a:t>핵심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1115568" y="4617720"/>
            <a:ext cx="9930384" cy="60350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667480"/>
                </a:solidFill>
                <a:latin typeface="Malgun Gothic"/>
              </a:rPr>
              <a:t>연결과 동기화는 앱이 자동으로 처리합니다. 사용자는 동기화가 끝난 뒤 휴대폰에서 항목을 선택하고 리모컨으로 센서를 조작합니다.</a:t>
            </a:r>
          </a:p>
        </p:txBody>
      </p:sp>
      <p:pic>
        <p:nvPicPr>
          <p:cNvPr id="34" name="그림 33">
            <a:extLst>
              <a:ext uri="{FF2B5EF4-FFF2-40B4-BE49-F238E27FC236}">
                <a16:creationId xmlns:a16="http://schemas.microsoft.com/office/drawing/2014/main" id="{04AE8B79-AD69-AFA1-1056-70BBA6D414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4835" y="112426"/>
            <a:ext cx="882274" cy="4347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256032"/>
            <a:ext cx="5029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Malgun Gothic"/>
              </a:rPr>
              <a:t>9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66928" y="256032"/>
            <a:ext cx="502920" cy="384048"/>
          </a:xfrm>
          <a:prstGeom prst="roundRect">
            <a:avLst/>
          </a:prstGeom>
          <a:solidFill>
            <a:srgbClr val="2185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66928" y="294167"/>
            <a:ext cx="502920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  <a:latin typeface="Malgun Gothic"/>
              </a:rPr>
              <a:t>10</a:t>
            </a:r>
            <a:endParaRPr sz="1400" b="1" dirty="0">
              <a:solidFill>
                <a:srgbClr val="FFFFFF"/>
              </a:solidFill>
              <a:latin typeface="Malgun Gothic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34440" y="228600"/>
            <a:ext cx="1024128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1D2A37"/>
                </a:solidFill>
                <a:latin typeface="Malgun Gothic"/>
              </a:rPr>
              <a:t>연결이 안 될 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34440" y="713232"/>
            <a:ext cx="1005840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667480"/>
                </a:solidFill>
                <a:latin typeface="Malgun Gothic"/>
              </a:rPr>
              <a:t>자동 연결이 완료되지 않을 때만 아래를 확인합니다.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31520" y="1234440"/>
            <a:ext cx="1069848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32688" y="1327440"/>
            <a:ext cx="10296144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 dirty="0" err="1">
                <a:solidFill>
                  <a:srgbClr val="DC4A43"/>
                </a:solidFill>
                <a:latin typeface="Malgun Gothic"/>
              </a:rPr>
              <a:t>리모컨</a:t>
            </a:r>
            <a:r>
              <a:rPr sz="1400" b="1" dirty="0">
                <a:solidFill>
                  <a:srgbClr val="DC4A43"/>
                </a:solidFill>
                <a:latin typeface="Malgun Gothic"/>
              </a:rPr>
              <a:t> </a:t>
            </a:r>
            <a:r>
              <a:rPr sz="1400" b="1" dirty="0" err="1">
                <a:solidFill>
                  <a:srgbClr val="DC4A43"/>
                </a:solidFill>
                <a:latin typeface="Malgun Gothic"/>
              </a:rPr>
              <a:t>전원</a:t>
            </a:r>
            <a:r>
              <a:rPr lang="en-US" sz="1400" b="1" dirty="0">
                <a:solidFill>
                  <a:srgbClr val="DC4A43"/>
                </a:solidFill>
                <a:latin typeface="Malgun Gothic"/>
              </a:rPr>
              <a:t> </a:t>
            </a:r>
            <a:r>
              <a:rPr lang="ko-KR" altLang="en-US" sz="1400" b="1" dirty="0">
                <a:solidFill>
                  <a:srgbClr val="DC4A43"/>
                </a:solidFill>
                <a:latin typeface="Malgun Gothic"/>
              </a:rPr>
              <a:t>확인</a:t>
            </a:r>
            <a:endParaRPr sz="1400" b="1" dirty="0">
              <a:solidFill>
                <a:srgbClr val="DC4A43"/>
              </a:solidFill>
              <a:latin typeface="Malgun Gothic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32688" y="1645920"/>
            <a:ext cx="10296144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667480"/>
                </a:solidFill>
                <a:latin typeface="Malgun Gothic"/>
              </a:rPr>
              <a:t>리모컨이 켜져 있는지 확인합니다.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31520" y="2194560"/>
            <a:ext cx="10698480" cy="804672"/>
          </a:xfrm>
          <a:prstGeom prst="roundRect">
            <a:avLst/>
          </a:prstGeom>
          <a:solidFill>
            <a:srgbClr val="E8F5FF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932688" y="2287560"/>
            <a:ext cx="10296144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 dirty="0">
                <a:solidFill>
                  <a:srgbClr val="2185E1"/>
                </a:solidFill>
                <a:latin typeface="Malgun Gothic"/>
              </a:rPr>
              <a:t>Bluetooth</a:t>
            </a:r>
            <a:r>
              <a:rPr lang="en-US" sz="1400" b="1" dirty="0">
                <a:solidFill>
                  <a:srgbClr val="2185E1"/>
                </a:solidFill>
                <a:latin typeface="Malgun Gothic"/>
              </a:rPr>
              <a:t> </a:t>
            </a:r>
            <a:r>
              <a:rPr lang="ko-KR" altLang="en-US" sz="1400" b="1" dirty="0" err="1">
                <a:solidFill>
                  <a:srgbClr val="2185E1"/>
                </a:solidFill>
                <a:latin typeface="Malgun Gothic"/>
              </a:rPr>
              <a:t>켜짐</a:t>
            </a:r>
            <a:r>
              <a:rPr lang="ko-KR" altLang="en-US" sz="1400" b="1" dirty="0">
                <a:solidFill>
                  <a:srgbClr val="2185E1"/>
                </a:solidFill>
                <a:latin typeface="Malgun Gothic"/>
              </a:rPr>
              <a:t> 확인</a:t>
            </a:r>
            <a:endParaRPr sz="1400" b="1" dirty="0">
              <a:solidFill>
                <a:srgbClr val="2185E1"/>
              </a:solidFill>
              <a:latin typeface="Malgun Gothic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32688" y="2606040"/>
            <a:ext cx="10296144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667480"/>
                </a:solidFill>
                <a:latin typeface="Malgun Gothic"/>
              </a:rPr>
              <a:t>휴대폰 Bluetooth가 켜져 있는지 확인합니다.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3154680"/>
            <a:ext cx="10698480" cy="804672"/>
          </a:xfrm>
          <a:prstGeom prst="roundRect">
            <a:avLst/>
          </a:prstGeom>
          <a:solidFill>
            <a:srgbClr val="FFF6E7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932688" y="3247680"/>
            <a:ext cx="10296144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 dirty="0">
                <a:solidFill>
                  <a:srgbClr val="F59B2D"/>
                </a:solidFill>
                <a:latin typeface="Malgun Gothic"/>
              </a:rPr>
              <a:t>앱 </a:t>
            </a:r>
            <a:r>
              <a:rPr sz="1400" b="1" dirty="0" err="1">
                <a:solidFill>
                  <a:srgbClr val="F59B2D"/>
                </a:solidFill>
                <a:latin typeface="Malgun Gothic"/>
              </a:rPr>
              <a:t>권한</a:t>
            </a:r>
            <a:r>
              <a:rPr lang="en-US" sz="1400" b="1" dirty="0">
                <a:solidFill>
                  <a:srgbClr val="F59B2D"/>
                </a:solidFill>
                <a:latin typeface="Malgun Gothic"/>
              </a:rPr>
              <a:t> </a:t>
            </a:r>
            <a:r>
              <a:rPr lang="ko-KR" altLang="en-US" sz="1400" b="1" dirty="0">
                <a:solidFill>
                  <a:srgbClr val="F59B2D"/>
                </a:solidFill>
                <a:latin typeface="Malgun Gothic"/>
              </a:rPr>
              <a:t>확인</a:t>
            </a:r>
            <a:endParaRPr sz="1400" b="1" dirty="0">
              <a:solidFill>
                <a:srgbClr val="F59B2D"/>
              </a:solidFill>
              <a:latin typeface="Malgun Gothic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932688" y="3566160"/>
            <a:ext cx="10296144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667480"/>
                </a:solidFill>
                <a:latin typeface="Malgun Gothic"/>
              </a:rPr>
              <a:t>Bluetooth/주변 기기/위치 권한이 허용되어 있는지 확인합니다.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31520" y="4114800"/>
            <a:ext cx="10698480" cy="804672"/>
          </a:xfrm>
          <a:prstGeom prst="roundRect">
            <a:avLst/>
          </a:prstGeom>
          <a:solidFill>
            <a:srgbClr val="E8F9F1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932688" y="4224528"/>
            <a:ext cx="10296144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28A765"/>
                </a:solidFill>
                <a:latin typeface="Malgun Gothic"/>
              </a:rPr>
              <a:t>거리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32688" y="4526280"/>
            <a:ext cx="10296144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667480"/>
                </a:solidFill>
                <a:latin typeface="Malgun Gothic"/>
              </a:rPr>
              <a:t>리모컨을 휴대폰 가까이에서 다시 시도합니다.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731520" y="5074920"/>
            <a:ext cx="10698480" cy="804672"/>
          </a:xfrm>
          <a:prstGeom prst="roundRect">
            <a:avLst/>
          </a:prstGeom>
          <a:solidFill>
            <a:srgbClr val="FFFFFF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32688" y="5184648"/>
            <a:ext cx="10296144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DC4A43"/>
                </a:solidFill>
                <a:latin typeface="Malgun Gothic"/>
              </a:rPr>
              <a:t>그래도 안 될 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32688" y="5486400"/>
            <a:ext cx="10296144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667480"/>
                </a:solidFill>
                <a:latin typeface="Malgun Gothic"/>
              </a:rPr>
              <a:t>리모컨 전원을 껐다 켜고 앱을 다시 실행합니다.</a:t>
            </a:r>
          </a:p>
        </p:txBody>
      </p:sp>
      <p:pic>
        <p:nvPicPr>
          <p:cNvPr id="23" name="그림 22">
            <a:extLst>
              <a:ext uri="{FF2B5EF4-FFF2-40B4-BE49-F238E27FC236}">
                <a16:creationId xmlns:a16="http://schemas.microsoft.com/office/drawing/2014/main" id="{C5323B63-D029-F721-BEB0-C5117BA48E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44835" y="112426"/>
            <a:ext cx="882274" cy="4347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256032"/>
            <a:ext cx="5029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Malgun Gothic"/>
              </a:rPr>
              <a:t>1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66928" y="256032"/>
            <a:ext cx="502920" cy="384048"/>
          </a:xfrm>
          <a:prstGeom prst="roundRect">
            <a:avLst/>
          </a:prstGeom>
          <a:solidFill>
            <a:srgbClr val="2185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66928" y="256032"/>
            <a:ext cx="5029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Malgun Gothic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217224"/>
            <a:ext cx="1024128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ko-KR" altLang="en-US" sz="2400" b="1" dirty="0">
                <a:solidFill>
                  <a:srgbClr val="1D2A37"/>
                </a:solidFill>
                <a:latin typeface="Malgun Gothic"/>
              </a:rPr>
              <a:t>위치 이름</a:t>
            </a:r>
            <a:endParaRPr sz="2400" b="1" dirty="0">
              <a:solidFill>
                <a:srgbClr val="1D2A37"/>
              </a:solidFill>
              <a:latin typeface="Malgun Gothic"/>
            </a:endParaRPr>
          </a:p>
        </p:txBody>
      </p:sp>
      <p:pic>
        <p:nvPicPr>
          <p:cNvPr id="50" name="Picture 6" descr="Screenshot_20260814_215021_RF-SENSOR.jpg">
            <a:extLst>
              <a:ext uri="{FF2B5EF4-FFF2-40B4-BE49-F238E27FC236}">
                <a16:creationId xmlns:a16="http://schemas.microsoft.com/office/drawing/2014/main" id="{DA736740-2D3A-1F6C-2038-7C83D5F33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2527" y="886892"/>
            <a:ext cx="2334395" cy="5497411"/>
          </a:xfrm>
          <a:prstGeom prst="roundRect">
            <a:avLst>
              <a:gd name="adj" fmla="val 7500"/>
            </a:avLst>
          </a:prstGeom>
          <a:effectLst/>
        </p:spPr>
      </p:pic>
      <p:sp>
        <p:nvSpPr>
          <p:cNvPr id="54" name="Rounded Rectangle 8">
            <a:extLst>
              <a:ext uri="{FF2B5EF4-FFF2-40B4-BE49-F238E27FC236}">
                <a16:creationId xmlns:a16="http://schemas.microsoft.com/office/drawing/2014/main" id="{0B99B6C3-A485-7983-4A91-593FFF1D72E3}"/>
              </a:ext>
            </a:extLst>
          </p:cNvPr>
          <p:cNvSpPr/>
          <p:nvPr/>
        </p:nvSpPr>
        <p:spPr>
          <a:xfrm>
            <a:off x="7322183" y="2568869"/>
            <a:ext cx="45719" cy="325108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5" name="Rounded Rectangle 9">
            <a:extLst>
              <a:ext uri="{FF2B5EF4-FFF2-40B4-BE49-F238E27FC236}">
                <a16:creationId xmlns:a16="http://schemas.microsoft.com/office/drawing/2014/main" id="{B6D6A496-5DF5-7546-F81B-ED1D95F05324}"/>
              </a:ext>
            </a:extLst>
          </p:cNvPr>
          <p:cNvSpPr/>
          <p:nvPr/>
        </p:nvSpPr>
        <p:spPr>
          <a:xfrm>
            <a:off x="7322184" y="1742192"/>
            <a:ext cx="45719" cy="556105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6" name="사각형: 둥근 모서리 55">
            <a:extLst>
              <a:ext uri="{FF2B5EF4-FFF2-40B4-BE49-F238E27FC236}">
                <a16:creationId xmlns:a16="http://schemas.microsoft.com/office/drawing/2014/main" id="{BAD56B4C-A745-378D-779F-A92347F6B157}"/>
              </a:ext>
            </a:extLst>
          </p:cNvPr>
          <p:cNvSpPr/>
          <p:nvPr/>
        </p:nvSpPr>
        <p:spPr>
          <a:xfrm>
            <a:off x="4865321" y="823393"/>
            <a:ext cx="2426049" cy="5585724"/>
          </a:xfrm>
          <a:prstGeom prst="roundRect">
            <a:avLst>
              <a:gd name="adj" fmla="val 9725"/>
            </a:avLst>
          </a:prstGeom>
          <a:noFill/>
          <a:ln w="101600">
            <a:solidFill>
              <a:schemeClr val="tx1"/>
            </a:solidFill>
          </a:ln>
          <a:effectLst>
            <a:outerShdw blurRad="90000" dist="30000" dir="5400000" rotWithShape="0">
              <a:srgbClr val="1D2A37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Rounded Rectangle 18">
            <a:extLst>
              <a:ext uri="{FF2B5EF4-FFF2-40B4-BE49-F238E27FC236}">
                <a16:creationId xmlns:a16="http://schemas.microsoft.com/office/drawing/2014/main" id="{0873AF62-FAB1-005B-F7BB-FD612431D742}"/>
              </a:ext>
            </a:extLst>
          </p:cNvPr>
          <p:cNvSpPr/>
          <p:nvPr/>
        </p:nvSpPr>
        <p:spPr>
          <a:xfrm>
            <a:off x="8719778" y="3987593"/>
            <a:ext cx="2755942" cy="79892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0829BF77-8B97-F472-1558-AE5C80D68C60}"/>
              </a:ext>
            </a:extLst>
          </p:cNvPr>
          <p:cNvSpPr txBox="1"/>
          <p:nvPr/>
        </p:nvSpPr>
        <p:spPr>
          <a:xfrm>
            <a:off x="8920947" y="4080593"/>
            <a:ext cx="2500654" cy="3077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anchor="ctr">
            <a:spAutoFit/>
          </a:bodyPr>
          <a:lstStyle/>
          <a:p>
            <a:pPr algn="l"/>
            <a:r>
              <a:rPr lang="ko-KR" altLang="en-US" sz="1400" dirty="0">
                <a:solidFill>
                  <a:schemeClr val="tx1"/>
                </a:solidFill>
                <a:latin typeface="Malgun Gothic"/>
              </a:rPr>
              <a:t>값 확인 및 입력 버튼</a:t>
            </a:r>
            <a:endParaRPr sz="1400" dirty="0">
              <a:solidFill>
                <a:schemeClr val="tx1"/>
              </a:solidFill>
              <a:latin typeface="Malgun Gothic"/>
            </a:endParaRPr>
          </a:p>
        </p:txBody>
      </p:sp>
      <p:sp>
        <p:nvSpPr>
          <p:cNvPr id="62" name="Rounded Rectangle 21">
            <a:extLst>
              <a:ext uri="{FF2B5EF4-FFF2-40B4-BE49-F238E27FC236}">
                <a16:creationId xmlns:a16="http://schemas.microsoft.com/office/drawing/2014/main" id="{04C40963-D1AB-2E54-BBDD-0047752D90F7}"/>
              </a:ext>
            </a:extLst>
          </p:cNvPr>
          <p:cNvSpPr/>
          <p:nvPr/>
        </p:nvSpPr>
        <p:spPr>
          <a:xfrm>
            <a:off x="8719778" y="5935155"/>
            <a:ext cx="2755942" cy="49842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23C6D964-14AB-BF5C-686F-01C0ACCEBE43}"/>
              </a:ext>
            </a:extLst>
          </p:cNvPr>
          <p:cNvSpPr txBox="1"/>
          <p:nvPr/>
        </p:nvSpPr>
        <p:spPr>
          <a:xfrm>
            <a:off x="8920947" y="6028155"/>
            <a:ext cx="2500654" cy="3077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anchor="ctr">
            <a:spAutoFit/>
          </a:bodyPr>
          <a:lstStyle/>
          <a:p>
            <a:pPr algn="l"/>
            <a:r>
              <a:rPr lang="ko-KR" altLang="en-US" sz="1400" dirty="0">
                <a:solidFill>
                  <a:schemeClr val="tx1"/>
                </a:solidFill>
                <a:latin typeface="Malgun Gothic"/>
              </a:rPr>
              <a:t>리모컨 배터리 상태 아이콘</a:t>
            </a:r>
            <a:endParaRPr sz="1400" dirty="0">
              <a:solidFill>
                <a:schemeClr val="tx1"/>
              </a:solidFill>
              <a:latin typeface="Malgun Gothic"/>
            </a:endParaRPr>
          </a:p>
        </p:txBody>
      </p:sp>
      <p:sp>
        <p:nvSpPr>
          <p:cNvPr id="65" name="Rounded Rectangle 24">
            <a:extLst>
              <a:ext uri="{FF2B5EF4-FFF2-40B4-BE49-F238E27FC236}">
                <a16:creationId xmlns:a16="http://schemas.microsoft.com/office/drawing/2014/main" id="{32C05897-BC26-BB43-77EF-893B1ED8FDD0}"/>
              </a:ext>
            </a:extLst>
          </p:cNvPr>
          <p:cNvSpPr/>
          <p:nvPr/>
        </p:nvSpPr>
        <p:spPr>
          <a:xfrm>
            <a:off x="8719778" y="5078762"/>
            <a:ext cx="2755942" cy="57315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94BED85-D9F0-4448-ABA0-E9C9D0D8D8A0}"/>
              </a:ext>
            </a:extLst>
          </p:cNvPr>
          <p:cNvSpPr txBox="1"/>
          <p:nvPr/>
        </p:nvSpPr>
        <p:spPr>
          <a:xfrm>
            <a:off x="8920947" y="5116642"/>
            <a:ext cx="2500654" cy="5232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anchor="ctr">
            <a:spAutoFit/>
          </a:bodyPr>
          <a:lstStyle/>
          <a:p>
            <a:pPr algn="l"/>
            <a:r>
              <a:rPr lang="ko-KR" altLang="en-US" sz="1400" dirty="0">
                <a:solidFill>
                  <a:schemeClr val="tx1"/>
                </a:solidFill>
                <a:latin typeface="Malgun Gothic"/>
              </a:rPr>
              <a:t>연결상태표시 및 </a:t>
            </a:r>
            <a:endParaRPr lang="en-US" altLang="ko-KR" sz="1400" dirty="0">
              <a:solidFill>
                <a:schemeClr val="tx1"/>
              </a:solidFill>
              <a:latin typeface="Malgun Gothic"/>
            </a:endParaRPr>
          </a:p>
          <a:p>
            <a:pPr algn="l"/>
            <a:r>
              <a:rPr lang="ko-KR" altLang="en-US" sz="1400" dirty="0">
                <a:solidFill>
                  <a:schemeClr val="tx1"/>
                </a:solidFill>
                <a:latin typeface="Malgun Gothic"/>
              </a:rPr>
              <a:t>동기화 버튼</a:t>
            </a:r>
            <a:endParaRPr sz="1400" dirty="0">
              <a:solidFill>
                <a:schemeClr val="tx1"/>
              </a:solidFill>
              <a:latin typeface="Malgun Gothic"/>
            </a:endParaRPr>
          </a:p>
        </p:txBody>
      </p:sp>
      <p:sp>
        <p:nvSpPr>
          <p:cNvPr id="68" name="Rounded Rectangle 18">
            <a:extLst>
              <a:ext uri="{FF2B5EF4-FFF2-40B4-BE49-F238E27FC236}">
                <a16:creationId xmlns:a16="http://schemas.microsoft.com/office/drawing/2014/main" id="{3FF2CA50-F747-E7E0-13BC-B0D8954AEB42}"/>
              </a:ext>
            </a:extLst>
          </p:cNvPr>
          <p:cNvSpPr/>
          <p:nvPr/>
        </p:nvSpPr>
        <p:spPr>
          <a:xfrm>
            <a:off x="8719778" y="3126261"/>
            <a:ext cx="2755942" cy="531205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6DFECDB2-3341-4B77-3A5F-BEC4EF935019}"/>
              </a:ext>
            </a:extLst>
          </p:cNvPr>
          <p:cNvSpPr txBox="1"/>
          <p:nvPr/>
        </p:nvSpPr>
        <p:spPr>
          <a:xfrm>
            <a:off x="8920947" y="3242713"/>
            <a:ext cx="2500654" cy="3077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anchor="ctr">
            <a:spAutoFit/>
          </a:bodyPr>
          <a:lstStyle/>
          <a:p>
            <a:pPr algn="l"/>
            <a:r>
              <a:rPr lang="en-US" altLang="ko-KR" sz="1400" dirty="0">
                <a:solidFill>
                  <a:schemeClr val="tx1"/>
                </a:solidFill>
                <a:latin typeface="Malgun Gothic"/>
              </a:rPr>
              <a:t>+ - </a:t>
            </a:r>
            <a:r>
              <a:rPr lang="ko-KR" altLang="en-US" sz="1400" dirty="0">
                <a:solidFill>
                  <a:schemeClr val="tx1"/>
                </a:solidFill>
                <a:latin typeface="Malgun Gothic"/>
              </a:rPr>
              <a:t>버튼</a:t>
            </a:r>
            <a:endParaRPr sz="1400" dirty="0">
              <a:solidFill>
                <a:schemeClr val="tx1"/>
              </a:solidFill>
              <a:latin typeface="Malgun Gothic"/>
            </a:endParaRPr>
          </a:p>
        </p:txBody>
      </p:sp>
      <p:sp>
        <p:nvSpPr>
          <p:cNvPr id="71" name="Rounded Rectangle 21">
            <a:extLst>
              <a:ext uri="{FF2B5EF4-FFF2-40B4-BE49-F238E27FC236}">
                <a16:creationId xmlns:a16="http://schemas.microsoft.com/office/drawing/2014/main" id="{762CB9EC-DE25-0DD5-E4A2-E9D0BDF25A9D}"/>
              </a:ext>
            </a:extLst>
          </p:cNvPr>
          <p:cNvSpPr/>
          <p:nvPr/>
        </p:nvSpPr>
        <p:spPr>
          <a:xfrm>
            <a:off x="885478" y="4801490"/>
            <a:ext cx="2755942" cy="79246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85BEA0B1-5B47-FD06-6ACC-5B446FBFA897}"/>
              </a:ext>
            </a:extLst>
          </p:cNvPr>
          <p:cNvSpPr txBox="1"/>
          <p:nvPr/>
        </p:nvSpPr>
        <p:spPr>
          <a:xfrm>
            <a:off x="1086647" y="4896212"/>
            <a:ext cx="2500654" cy="3077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anchor="ctr">
            <a:spAutoFit/>
          </a:bodyPr>
          <a:lstStyle/>
          <a:p>
            <a:pPr algn="l"/>
            <a:r>
              <a:rPr lang="ko-KR" altLang="en-US" sz="1400" dirty="0">
                <a:solidFill>
                  <a:schemeClr val="tx1"/>
                </a:solidFill>
                <a:latin typeface="Malgun Gothic"/>
              </a:rPr>
              <a:t>항목 선택 유무 표시</a:t>
            </a:r>
            <a:endParaRPr sz="1400" dirty="0">
              <a:solidFill>
                <a:schemeClr val="tx1"/>
              </a:solidFill>
              <a:latin typeface="Malgun Gothic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D86E3876-3770-EEA0-4681-048F388C0805}"/>
              </a:ext>
            </a:extLst>
          </p:cNvPr>
          <p:cNvSpPr txBox="1"/>
          <p:nvPr/>
        </p:nvSpPr>
        <p:spPr>
          <a:xfrm>
            <a:off x="1086647" y="5233423"/>
            <a:ext cx="2500654" cy="2616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anchor="ctr">
            <a:spAutoFit/>
          </a:bodyPr>
          <a:lstStyle/>
          <a:p>
            <a:r>
              <a:rPr lang="en-US" altLang="ko-KR" sz="1100" dirty="0">
                <a:solidFill>
                  <a:schemeClr val="tx1"/>
                </a:solidFill>
                <a:latin typeface="Malgun Gothic"/>
              </a:rPr>
              <a:t>(</a:t>
            </a:r>
            <a:r>
              <a:rPr lang="ko-KR" altLang="en-US" sz="1100" dirty="0">
                <a:solidFill>
                  <a:schemeClr val="tx1"/>
                </a:solidFill>
                <a:latin typeface="Malgun Gothic"/>
              </a:rPr>
              <a:t>주황</a:t>
            </a:r>
            <a:r>
              <a:rPr lang="en-US" altLang="ko-KR" sz="1100" dirty="0">
                <a:solidFill>
                  <a:schemeClr val="tx1"/>
                </a:solidFill>
                <a:latin typeface="Malgun Gothic"/>
              </a:rPr>
              <a:t>-</a:t>
            </a:r>
            <a:r>
              <a:rPr lang="ko-KR" altLang="en-US" sz="1100" dirty="0">
                <a:solidFill>
                  <a:schemeClr val="tx1"/>
                </a:solidFill>
                <a:latin typeface="Malgun Gothic"/>
              </a:rPr>
              <a:t>파랑 깜박임</a:t>
            </a:r>
            <a:r>
              <a:rPr lang="en-US" altLang="ko-KR" sz="1100" dirty="0">
                <a:solidFill>
                  <a:schemeClr val="tx1"/>
                </a:solidFill>
                <a:latin typeface="Malgun Gothic"/>
              </a:rPr>
              <a:t>)</a:t>
            </a:r>
            <a:r>
              <a:rPr lang="ko-KR" altLang="en-US" sz="1100" dirty="0">
                <a:solidFill>
                  <a:schemeClr val="tx1"/>
                </a:solidFill>
                <a:latin typeface="Malgun Gothic"/>
              </a:rPr>
              <a:t>도 선택으로 포함 </a:t>
            </a:r>
            <a:endParaRPr sz="1100" dirty="0">
              <a:solidFill>
                <a:schemeClr val="tx1"/>
              </a:solidFill>
              <a:latin typeface="Malgun Gothic"/>
            </a:endParaRPr>
          </a:p>
        </p:txBody>
      </p:sp>
      <p:sp>
        <p:nvSpPr>
          <p:cNvPr id="77" name="Rounded Rectangle 21">
            <a:extLst>
              <a:ext uri="{FF2B5EF4-FFF2-40B4-BE49-F238E27FC236}">
                <a16:creationId xmlns:a16="http://schemas.microsoft.com/office/drawing/2014/main" id="{2B1FBACF-0CB4-3C5D-4DC6-9CFC58E053E0}"/>
              </a:ext>
            </a:extLst>
          </p:cNvPr>
          <p:cNvSpPr/>
          <p:nvPr/>
        </p:nvSpPr>
        <p:spPr>
          <a:xfrm>
            <a:off x="882606" y="5774077"/>
            <a:ext cx="2755942" cy="47491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48C3748B-C4A3-E071-2817-36A933E45A7A}"/>
              </a:ext>
            </a:extLst>
          </p:cNvPr>
          <p:cNvSpPr txBox="1"/>
          <p:nvPr/>
        </p:nvSpPr>
        <p:spPr>
          <a:xfrm>
            <a:off x="1083775" y="5867077"/>
            <a:ext cx="2500654" cy="3077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anchor="ctr">
            <a:spAutoFit/>
          </a:bodyPr>
          <a:lstStyle/>
          <a:p>
            <a:pPr algn="l"/>
            <a:r>
              <a:rPr lang="ko-KR" altLang="en-US" sz="1400" dirty="0">
                <a:solidFill>
                  <a:schemeClr val="tx1"/>
                </a:solidFill>
                <a:latin typeface="Malgun Gothic"/>
              </a:rPr>
              <a:t>블루투스 상태 아이콘</a:t>
            </a:r>
            <a:endParaRPr sz="1400" dirty="0">
              <a:solidFill>
                <a:schemeClr val="tx1"/>
              </a:solidFill>
              <a:latin typeface="Malgun Gothic"/>
            </a:endParaRPr>
          </a:p>
        </p:txBody>
      </p:sp>
      <p:sp>
        <p:nvSpPr>
          <p:cNvPr id="80" name="Rounded Rectangle 21">
            <a:extLst>
              <a:ext uri="{FF2B5EF4-FFF2-40B4-BE49-F238E27FC236}">
                <a16:creationId xmlns:a16="http://schemas.microsoft.com/office/drawing/2014/main" id="{B049CCA5-44DF-73FF-B898-6C423D8AB348}"/>
              </a:ext>
            </a:extLst>
          </p:cNvPr>
          <p:cNvSpPr/>
          <p:nvPr/>
        </p:nvSpPr>
        <p:spPr>
          <a:xfrm>
            <a:off x="8719778" y="1495137"/>
            <a:ext cx="2755942" cy="49842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C1E7352-7C32-8168-DDAB-67031A4D9544}"/>
              </a:ext>
            </a:extLst>
          </p:cNvPr>
          <p:cNvSpPr txBox="1"/>
          <p:nvPr/>
        </p:nvSpPr>
        <p:spPr>
          <a:xfrm>
            <a:off x="8920947" y="1588137"/>
            <a:ext cx="2500654" cy="3077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anchor="ctr">
            <a:spAutoFit/>
          </a:bodyPr>
          <a:lstStyle/>
          <a:p>
            <a:pPr algn="l"/>
            <a:r>
              <a:rPr lang="ko-KR" altLang="en-US" sz="1400" dirty="0">
                <a:solidFill>
                  <a:schemeClr val="tx1"/>
                </a:solidFill>
                <a:latin typeface="Malgun Gothic"/>
              </a:rPr>
              <a:t>현재 사용자 모드 표시</a:t>
            </a:r>
            <a:endParaRPr sz="1400" dirty="0">
              <a:solidFill>
                <a:schemeClr val="tx1"/>
              </a:solidFill>
              <a:latin typeface="Malgun Gothic"/>
            </a:endParaRPr>
          </a:p>
        </p:txBody>
      </p:sp>
      <p:sp>
        <p:nvSpPr>
          <p:cNvPr id="82" name="Rounded Rectangle 21">
            <a:extLst>
              <a:ext uri="{FF2B5EF4-FFF2-40B4-BE49-F238E27FC236}">
                <a16:creationId xmlns:a16="http://schemas.microsoft.com/office/drawing/2014/main" id="{78FEEF78-0AAA-1D8F-01AD-1D89BAA926E6}"/>
              </a:ext>
            </a:extLst>
          </p:cNvPr>
          <p:cNvSpPr/>
          <p:nvPr/>
        </p:nvSpPr>
        <p:spPr>
          <a:xfrm>
            <a:off x="8719778" y="788868"/>
            <a:ext cx="2755942" cy="49842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A07646F3-ECB3-2278-85AE-180C8E623FAC}"/>
              </a:ext>
            </a:extLst>
          </p:cNvPr>
          <p:cNvSpPr txBox="1"/>
          <p:nvPr/>
        </p:nvSpPr>
        <p:spPr>
          <a:xfrm>
            <a:off x="8920947" y="881868"/>
            <a:ext cx="2500654" cy="3077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anchor="ctr">
            <a:spAutoFit/>
          </a:bodyPr>
          <a:lstStyle/>
          <a:p>
            <a:pPr algn="l"/>
            <a:r>
              <a:rPr lang="ko-KR" altLang="en-US" sz="1400" dirty="0">
                <a:solidFill>
                  <a:schemeClr val="tx1"/>
                </a:solidFill>
                <a:latin typeface="Malgun Gothic"/>
              </a:rPr>
              <a:t>설정 버튼</a:t>
            </a:r>
            <a:endParaRPr sz="1400" dirty="0">
              <a:solidFill>
                <a:schemeClr val="tx1"/>
              </a:solidFill>
              <a:latin typeface="Malgun Gothic"/>
            </a:endParaRPr>
          </a:p>
        </p:txBody>
      </p:sp>
      <p:sp>
        <p:nvSpPr>
          <p:cNvPr id="84" name="Rounded Rectangle 21">
            <a:extLst>
              <a:ext uri="{FF2B5EF4-FFF2-40B4-BE49-F238E27FC236}">
                <a16:creationId xmlns:a16="http://schemas.microsoft.com/office/drawing/2014/main" id="{31826CD0-9466-6A2D-91BA-BBA23249955E}"/>
              </a:ext>
            </a:extLst>
          </p:cNvPr>
          <p:cNvSpPr/>
          <p:nvPr/>
        </p:nvSpPr>
        <p:spPr>
          <a:xfrm>
            <a:off x="8719778" y="2251258"/>
            <a:ext cx="2755942" cy="498423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AD54A35-C421-8675-8F3B-61F35CBCDB01}"/>
              </a:ext>
            </a:extLst>
          </p:cNvPr>
          <p:cNvSpPr txBox="1"/>
          <p:nvPr/>
        </p:nvSpPr>
        <p:spPr>
          <a:xfrm>
            <a:off x="8920947" y="2353496"/>
            <a:ext cx="2500654" cy="3077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anchor="ctr">
            <a:spAutoFit/>
          </a:bodyPr>
          <a:lstStyle/>
          <a:p>
            <a:pPr algn="l"/>
            <a:r>
              <a:rPr lang="ko-KR" altLang="en-US" sz="1400" dirty="0">
                <a:solidFill>
                  <a:schemeClr val="tx1"/>
                </a:solidFill>
                <a:latin typeface="Malgun Gothic"/>
              </a:rPr>
              <a:t>리모컨 이름</a:t>
            </a:r>
            <a:endParaRPr sz="1400" dirty="0">
              <a:solidFill>
                <a:schemeClr val="tx1"/>
              </a:solidFill>
              <a:latin typeface="Malgun Gothic"/>
            </a:endParaRPr>
          </a:p>
        </p:txBody>
      </p:sp>
      <p:cxnSp>
        <p:nvCxnSpPr>
          <p:cNvPr id="87" name="직선 화살표 연결선 86">
            <a:extLst>
              <a:ext uri="{FF2B5EF4-FFF2-40B4-BE49-F238E27FC236}">
                <a16:creationId xmlns:a16="http://schemas.microsoft.com/office/drawing/2014/main" id="{3A0C85D1-52F8-C64A-7FE6-C46E2E2D230C}"/>
              </a:ext>
            </a:extLst>
          </p:cNvPr>
          <p:cNvCxnSpPr>
            <a:cxnSpLocks/>
            <a:stCxn id="82" idx="1"/>
          </p:cNvCxnSpPr>
          <p:nvPr/>
        </p:nvCxnSpPr>
        <p:spPr>
          <a:xfrm flipH="1">
            <a:off x="7184552" y="1038080"/>
            <a:ext cx="1535226" cy="185836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9" name="직선 화살표 연결선 88">
            <a:extLst>
              <a:ext uri="{FF2B5EF4-FFF2-40B4-BE49-F238E27FC236}">
                <a16:creationId xmlns:a16="http://schemas.microsoft.com/office/drawing/2014/main" id="{E96CAC2C-E6F4-0F9B-283E-AC50CB04417E}"/>
              </a:ext>
            </a:extLst>
          </p:cNvPr>
          <p:cNvCxnSpPr>
            <a:stCxn id="80" idx="1"/>
          </p:cNvCxnSpPr>
          <p:nvPr/>
        </p:nvCxnSpPr>
        <p:spPr>
          <a:xfrm flipH="1" flipV="1">
            <a:off x="6875677" y="1287291"/>
            <a:ext cx="1844101" cy="45705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1" name="직선 화살표 연결선 90">
            <a:extLst>
              <a:ext uri="{FF2B5EF4-FFF2-40B4-BE49-F238E27FC236}">
                <a16:creationId xmlns:a16="http://schemas.microsoft.com/office/drawing/2014/main" id="{5941548A-FF63-87C8-2A16-C472148B7164}"/>
              </a:ext>
            </a:extLst>
          </p:cNvPr>
          <p:cNvCxnSpPr>
            <a:cxnSpLocks/>
            <a:stCxn id="84" idx="1"/>
          </p:cNvCxnSpPr>
          <p:nvPr/>
        </p:nvCxnSpPr>
        <p:spPr>
          <a:xfrm flipH="1" flipV="1">
            <a:off x="6353520" y="1326032"/>
            <a:ext cx="2366258" cy="117443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3" name="직선 화살표 연결선 92">
            <a:extLst>
              <a:ext uri="{FF2B5EF4-FFF2-40B4-BE49-F238E27FC236}">
                <a16:creationId xmlns:a16="http://schemas.microsoft.com/office/drawing/2014/main" id="{33F235E7-3F8A-6E85-C194-7DDC724C3DC6}"/>
              </a:ext>
            </a:extLst>
          </p:cNvPr>
          <p:cNvCxnSpPr>
            <a:cxnSpLocks/>
            <a:stCxn id="68" idx="1"/>
          </p:cNvCxnSpPr>
          <p:nvPr/>
        </p:nvCxnSpPr>
        <p:spPr>
          <a:xfrm flipH="1" flipV="1">
            <a:off x="7115520" y="3151367"/>
            <a:ext cx="1604258" cy="24049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5" name="직선 화살표 연결선 94">
            <a:extLst>
              <a:ext uri="{FF2B5EF4-FFF2-40B4-BE49-F238E27FC236}">
                <a16:creationId xmlns:a16="http://schemas.microsoft.com/office/drawing/2014/main" id="{6A5797AC-CB17-56CE-D1B4-BD084A05984D}"/>
              </a:ext>
            </a:extLst>
          </p:cNvPr>
          <p:cNvCxnSpPr>
            <a:cxnSpLocks/>
            <a:stCxn id="59" idx="1"/>
          </p:cNvCxnSpPr>
          <p:nvPr/>
        </p:nvCxnSpPr>
        <p:spPr>
          <a:xfrm flipH="1" flipV="1">
            <a:off x="6418477" y="3475476"/>
            <a:ext cx="2301301" cy="9115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>
            <a:extLst>
              <a:ext uri="{FF2B5EF4-FFF2-40B4-BE49-F238E27FC236}">
                <a16:creationId xmlns:a16="http://schemas.microsoft.com/office/drawing/2014/main" id="{3FEEBE2C-1A83-0069-B8A2-CF8B94A7A286}"/>
              </a:ext>
            </a:extLst>
          </p:cNvPr>
          <p:cNvSpPr txBox="1"/>
          <p:nvPr/>
        </p:nvSpPr>
        <p:spPr>
          <a:xfrm>
            <a:off x="8920947" y="4431080"/>
            <a:ext cx="2500654" cy="26161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anchor="ctr">
            <a:spAutoFit/>
          </a:bodyPr>
          <a:lstStyle/>
          <a:p>
            <a:r>
              <a:rPr lang="ko-KR" altLang="en-US" sz="1100" dirty="0">
                <a:solidFill>
                  <a:schemeClr val="tx1"/>
                </a:solidFill>
                <a:latin typeface="Malgun Gothic"/>
              </a:rPr>
              <a:t>작은 글씨는 최소</a:t>
            </a:r>
            <a:r>
              <a:rPr lang="en-US" altLang="ko-KR" sz="1100" dirty="0">
                <a:solidFill>
                  <a:schemeClr val="tx1"/>
                </a:solidFill>
                <a:latin typeface="Malgun Gothic"/>
              </a:rPr>
              <a:t>~</a:t>
            </a:r>
            <a:r>
              <a:rPr lang="ko-KR" altLang="en-US" sz="1100" dirty="0">
                <a:solidFill>
                  <a:schemeClr val="tx1"/>
                </a:solidFill>
                <a:latin typeface="Malgun Gothic"/>
              </a:rPr>
              <a:t>최대 값</a:t>
            </a:r>
            <a:endParaRPr sz="1100" dirty="0">
              <a:solidFill>
                <a:schemeClr val="tx1"/>
              </a:solidFill>
              <a:latin typeface="Malgun Gothic"/>
            </a:endParaRPr>
          </a:p>
        </p:txBody>
      </p:sp>
      <p:cxnSp>
        <p:nvCxnSpPr>
          <p:cNvPr id="103" name="직선 화살표 연결선 102">
            <a:extLst>
              <a:ext uri="{FF2B5EF4-FFF2-40B4-BE49-F238E27FC236}">
                <a16:creationId xmlns:a16="http://schemas.microsoft.com/office/drawing/2014/main" id="{0DF2AEA1-35AF-5F8B-FFB5-75D0CBF30AA6}"/>
              </a:ext>
            </a:extLst>
          </p:cNvPr>
          <p:cNvCxnSpPr>
            <a:cxnSpLocks/>
            <a:stCxn id="62" idx="1"/>
          </p:cNvCxnSpPr>
          <p:nvPr/>
        </p:nvCxnSpPr>
        <p:spPr>
          <a:xfrm flipH="1" flipV="1">
            <a:off x="7184552" y="5867077"/>
            <a:ext cx="1535226" cy="31729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5" name="직선 화살표 연결선 104">
            <a:extLst>
              <a:ext uri="{FF2B5EF4-FFF2-40B4-BE49-F238E27FC236}">
                <a16:creationId xmlns:a16="http://schemas.microsoft.com/office/drawing/2014/main" id="{E7003DCD-6BA2-1630-2D6A-C89769741D9E}"/>
              </a:ext>
            </a:extLst>
          </p:cNvPr>
          <p:cNvCxnSpPr>
            <a:cxnSpLocks/>
            <a:stCxn id="65" idx="1"/>
          </p:cNvCxnSpPr>
          <p:nvPr/>
        </p:nvCxnSpPr>
        <p:spPr>
          <a:xfrm flipH="1">
            <a:off x="6808222" y="5365339"/>
            <a:ext cx="1911556" cy="35007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6" name="Rounded Rectangle 21">
            <a:extLst>
              <a:ext uri="{FF2B5EF4-FFF2-40B4-BE49-F238E27FC236}">
                <a16:creationId xmlns:a16="http://schemas.microsoft.com/office/drawing/2014/main" id="{0D6D73F9-2EC7-7D41-0222-7EBF7EAD2892}"/>
              </a:ext>
            </a:extLst>
          </p:cNvPr>
          <p:cNvSpPr/>
          <p:nvPr/>
        </p:nvSpPr>
        <p:spPr>
          <a:xfrm>
            <a:off x="879734" y="2027890"/>
            <a:ext cx="2755942" cy="491729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107" name="TextBox 106">
            <a:extLst>
              <a:ext uri="{FF2B5EF4-FFF2-40B4-BE49-F238E27FC236}">
                <a16:creationId xmlns:a16="http://schemas.microsoft.com/office/drawing/2014/main" id="{97DABA42-69CD-1D4D-B61F-0B656D4532D6}"/>
              </a:ext>
            </a:extLst>
          </p:cNvPr>
          <p:cNvSpPr txBox="1"/>
          <p:nvPr/>
        </p:nvSpPr>
        <p:spPr>
          <a:xfrm>
            <a:off x="1080903" y="2120890"/>
            <a:ext cx="2500654" cy="3077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anchor="ctr">
            <a:spAutoFit/>
          </a:bodyPr>
          <a:lstStyle/>
          <a:p>
            <a:pPr algn="l"/>
            <a:r>
              <a:rPr lang="ko-KR" altLang="en-US" sz="1400" dirty="0">
                <a:solidFill>
                  <a:schemeClr val="tx1"/>
                </a:solidFill>
                <a:latin typeface="Malgun Gothic"/>
              </a:rPr>
              <a:t>기본설정 항목</a:t>
            </a:r>
            <a:endParaRPr sz="1400" dirty="0">
              <a:solidFill>
                <a:schemeClr val="tx1"/>
              </a:solidFill>
              <a:latin typeface="Malgun Gothic"/>
            </a:endParaRPr>
          </a:p>
        </p:txBody>
      </p:sp>
      <p:sp>
        <p:nvSpPr>
          <p:cNvPr id="109" name="Rounded Rectangle 21">
            <a:extLst>
              <a:ext uri="{FF2B5EF4-FFF2-40B4-BE49-F238E27FC236}">
                <a16:creationId xmlns:a16="http://schemas.microsoft.com/office/drawing/2014/main" id="{7EBE7C1B-3455-13C2-BDB1-DC3D498E7C71}"/>
              </a:ext>
            </a:extLst>
          </p:cNvPr>
          <p:cNvSpPr/>
          <p:nvPr/>
        </p:nvSpPr>
        <p:spPr>
          <a:xfrm>
            <a:off x="879734" y="1344090"/>
            <a:ext cx="2755942" cy="50215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dirty="0">
              <a:solidFill>
                <a:schemeClr val="tx1"/>
              </a:solidFill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126A0F65-1C9A-D281-5C73-D16B0839F980}"/>
              </a:ext>
            </a:extLst>
          </p:cNvPr>
          <p:cNvSpPr txBox="1"/>
          <p:nvPr/>
        </p:nvSpPr>
        <p:spPr>
          <a:xfrm>
            <a:off x="1080903" y="1437090"/>
            <a:ext cx="2500654" cy="3077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anchor="ctr">
            <a:spAutoFit/>
          </a:bodyPr>
          <a:lstStyle/>
          <a:p>
            <a:pPr algn="l"/>
            <a:r>
              <a:rPr lang="ko-KR" altLang="en-US" sz="1400" dirty="0">
                <a:solidFill>
                  <a:schemeClr val="tx1"/>
                </a:solidFill>
                <a:latin typeface="Malgun Gothic"/>
              </a:rPr>
              <a:t>기본설정 제목</a:t>
            </a:r>
            <a:endParaRPr sz="1400" dirty="0">
              <a:solidFill>
                <a:schemeClr val="tx1"/>
              </a:solidFill>
              <a:latin typeface="Malgun Gothic"/>
            </a:endParaRPr>
          </a:p>
        </p:txBody>
      </p:sp>
      <p:sp>
        <p:nvSpPr>
          <p:cNvPr id="112" name="Rounded Rectangle 21">
            <a:extLst>
              <a:ext uri="{FF2B5EF4-FFF2-40B4-BE49-F238E27FC236}">
                <a16:creationId xmlns:a16="http://schemas.microsoft.com/office/drawing/2014/main" id="{188ADAE2-F812-D6DD-9CCA-DCD72DA82341}"/>
              </a:ext>
            </a:extLst>
          </p:cNvPr>
          <p:cNvSpPr/>
          <p:nvPr/>
        </p:nvSpPr>
        <p:spPr>
          <a:xfrm>
            <a:off x="882606" y="4103812"/>
            <a:ext cx="2755942" cy="491729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272978B7-DEFF-72A3-D179-A39B38016ACE}"/>
              </a:ext>
            </a:extLst>
          </p:cNvPr>
          <p:cNvSpPr txBox="1"/>
          <p:nvPr/>
        </p:nvSpPr>
        <p:spPr>
          <a:xfrm>
            <a:off x="1083775" y="4196812"/>
            <a:ext cx="2500654" cy="3077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anchor="ctr">
            <a:spAutoFit/>
          </a:bodyPr>
          <a:lstStyle/>
          <a:p>
            <a:pPr algn="l"/>
            <a:r>
              <a:rPr lang="ko-KR" altLang="en-US" sz="1400" dirty="0">
                <a:solidFill>
                  <a:schemeClr val="tx1"/>
                </a:solidFill>
                <a:latin typeface="Malgun Gothic"/>
              </a:rPr>
              <a:t>단일선택 항목</a:t>
            </a:r>
            <a:endParaRPr sz="1400" dirty="0">
              <a:solidFill>
                <a:schemeClr val="tx1"/>
              </a:solidFill>
              <a:latin typeface="Malgun Gothic"/>
            </a:endParaRPr>
          </a:p>
        </p:txBody>
      </p:sp>
      <p:sp>
        <p:nvSpPr>
          <p:cNvPr id="114" name="Rounded Rectangle 21">
            <a:extLst>
              <a:ext uri="{FF2B5EF4-FFF2-40B4-BE49-F238E27FC236}">
                <a16:creationId xmlns:a16="http://schemas.microsoft.com/office/drawing/2014/main" id="{8E0D722B-D745-D3AA-D41C-782735211E52}"/>
              </a:ext>
            </a:extLst>
          </p:cNvPr>
          <p:cNvSpPr/>
          <p:nvPr/>
        </p:nvSpPr>
        <p:spPr>
          <a:xfrm>
            <a:off x="879734" y="3394715"/>
            <a:ext cx="2755942" cy="502151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3904F3A5-8F77-38D6-0B41-DD1978753D5D}"/>
              </a:ext>
            </a:extLst>
          </p:cNvPr>
          <p:cNvSpPr txBox="1"/>
          <p:nvPr/>
        </p:nvSpPr>
        <p:spPr>
          <a:xfrm>
            <a:off x="1080903" y="3487715"/>
            <a:ext cx="2500654" cy="3077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anchor="ctr">
            <a:spAutoFit/>
          </a:bodyPr>
          <a:lstStyle/>
          <a:p>
            <a:pPr algn="l"/>
            <a:r>
              <a:rPr lang="ko-KR" altLang="en-US" sz="1400" dirty="0">
                <a:solidFill>
                  <a:schemeClr val="tx1"/>
                </a:solidFill>
                <a:latin typeface="Malgun Gothic"/>
              </a:rPr>
              <a:t>단일선택 제목</a:t>
            </a:r>
            <a:endParaRPr sz="1400" dirty="0">
              <a:solidFill>
                <a:schemeClr val="tx1"/>
              </a:solidFill>
              <a:latin typeface="Malgun Gothic"/>
            </a:endParaRPr>
          </a:p>
        </p:txBody>
      </p:sp>
      <p:cxnSp>
        <p:nvCxnSpPr>
          <p:cNvPr id="117" name="직선 화살표 연결선 116">
            <a:extLst>
              <a:ext uri="{FF2B5EF4-FFF2-40B4-BE49-F238E27FC236}">
                <a16:creationId xmlns:a16="http://schemas.microsoft.com/office/drawing/2014/main" id="{17487E62-B524-D3ED-C3BE-BC60B8C55B4E}"/>
              </a:ext>
            </a:extLst>
          </p:cNvPr>
          <p:cNvCxnSpPr>
            <a:stCxn id="109" idx="3"/>
          </p:cNvCxnSpPr>
          <p:nvPr/>
        </p:nvCxnSpPr>
        <p:spPr>
          <a:xfrm flipV="1">
            <a:off x="3635676" y="1588137"/>
            <a:ext cx="1363544" cy="702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직선 화살표 연결선 118">
            <a:extLst>
              <a:ext uri="{FF2B5EF4-FFF2-40B4-BE49-F238E27FC236}">
                <a16:creationId xmlns:a16="http://schemas.microsoft.com/office/drawing/2014/main" id="{4E0EA893-BCCB-A365-E6F9-A64FB1458757}"/>
              </a:ext>
            </a:extLst>
          </p:cNvPr>
          <p:cNvCxnSpPr>
            <a:cxnSpLocks/>
            <a:stCxn id="106" idx="3"/>
          </p:cNvCxnSpPr>
          <p:nvPr/>
        </p:nvCxnSpPr>
        <p:spPr>
          <a:xfrm flipV="1">
            <a:off x="3635676" y="2026366"/>
            <a:ext cx="1573406" cy="24738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직선 화살표 연결선 126">
            <a:extLst>
              <a:ext uri="{FF2B5EF4-FFF2-40B4-BE49-F238E27FC236}">
                <a16:creationId xmlns:a16="http://schemas.microsoft.com/office/drawing/2014/main" id="{850D20C5-8F1F-D8DE-70D3-851608140D8E}"/>
              </a:ext>
            </a:extLst>
          </p:cNvPr>
          <p:cNvCxnSpPr>
            <a:cxnSpLocks/>
            <a:stCxn id="77" idx="3"/>
          </p:cNvCxnSpPr>
          <p:nvPr/>
        </p:nvCxnSpPr>
        <p:spPr>
          <a:xfrm flipV="1">
            <a:off x="3638548" y="5823679"/>
            <a:ext cx="1360672" cy="18785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9" name="Rounded Rectangle 21">
            <a:extLst>
              <a:ext uri="{FF2B5EF4-FFF2-40B4-BE49-F238E27FC236}">
                <a16:creationId xmlns:a16="http://schemas.microsoft.com/office/drawing/2014/main" id="{DC12DC6F-432C-E018-18C1-1BFF53587B1E}"/>
              </a:ext>
            </a:extLst>
          </p:cNvPr>
          <p:cNvSpPr/>
          <p:nvPr/>
        </p:nvSpPr>
        <p:spPr>
          <a:xfrm>
            <a:off x="882606" y="2715007"/>
            <a:ext cx="2755942" cy="491729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>
              <a:solidFill>
                <a:schemeClr val="tx1"/>
              </a:solidFill>
            </a:endParaRPr>
          </a:p>
        </p:txBody>
      </p:sp>
      <p:sp>
        <p:nvSpPr>
          <p:cNvPr id="130" name="TextBox 129">
            <a:extLst>
              <a:ext uri="{FF2B5EF4-FFF2-40B4-BE49-F238E27FC236}">
                <a16:creationId xmlns:a16="http://schemas.microsoft.com/office/drawing/2014/main" id="{42642AF3-B29C-A3B3-5A29-C89F14B32A4C}"/>
              </a:ext>
            </a:extLst>
          </p:cNvPr>
          <p:cNvSpPr txBox="1"/>
          <p:nvPr/>
        </p:nvSpPr>
        <p:spPr>
          <a:xfrm>
            <a:off x="1083775" y="2808007"/>
            <a:ext cx="2500654" cy="3077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wrap="square" anchor="ctr">
            <a:spAutoFit/>
          </a:bodyPr>
          <a:lstStyle/>
          <a:p>
            <a:pPr algn="l"/>
            <a:r>
              <a:rPr lang="ko-KR" altLang="en-US" sz="1400" dirty="0">
                <a:solidFill>
                  <a:schemeClr val="tx1"/>
                </a:solidFill>
                <a:latin typeface="Malgun Gothic"/>
              </a:rPr>
              <a:t>단일선택 선택된 항목표시</a:t>
            </a:r>
            <a:endParaRPr sz="1400" dirty="0">
              <a:solidFill>
                <a:schemeClr val="tx1"/>
              </a:solidFill>
              <a:latin typeface="Malgun Gothic"/>
            </a:endParaRPr>
          </a:p>
        </p:txBody>
      </p:sp>
      <p:cxnSp>
        <p:nvCxnSpPr>
          <p:cNvPr id="134" name="직선 화살표 연결선 133">
            <a:extLst>
              <a:ext uri="{FF2B5EF4-FFF2-40B4-BE49-F238E27FC236}">
                <a16:creationId xmlns:a16="http://schemas.microsoft.com/office/drawing/2014/main" id="{286BEEA8-6B30-95E8-1404-CC04E2492CCA}"/>
              </a:ext>
            </a:extLst>
          </p:cNvPr>
          <p:cNvCxnSpPr>
            <a:cxnSpLocks/>
            <a:stCxn id="129" idx="3"/>
          </p:cNvCxnSpPr>
          <p:nvPr/>
        </p:nvCxnSpPr>
        <p:spPr>
          <a:xfrm>
            <a:off x="3638548" y="2960872"/>
            <a:ext cx="2072704" cy="93599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직선 화살표 연결선 135">
            <a:extLst>
              <a:ext uri="{FF2B5EF4-FFF2-40B4-BE49-F238E27FC236}">
                <a16:creationId xmlns:a16="http://schemas.microsoft.com/office/drawing/2014/main" id="{554AC215-80AD-831F-16B0-0CE7D76472D0}"/>
              </a:ext>
            </a:extLst>
          </p:cNvPr>
          <p:cNvCxnSpPr>
            <a:cxnSpLocks/>
            <a:stCxn id="114" idx="3"/>
          </p:cNvCxnSpPr>
          <p:nvPr/>
        </p:nvCxnSpPr>
        <p:spPr>
          <a:xfrm>
            <a:off x="3635676" y="3645791"/>
            <a:ext cx="1505950" cy="285474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8" name="직선 화살표 연결선 137">
            <a:extLst>
              <a:ext uri="{FF2B5EF4-FFF2-40B4-BE49-F238E27FC236}">
                <a16:creationId xmlns:a16="http://schemas.microsoft.com/office/drawing/2014/main" id="{BDE6F4D5-5B2B-6293-B143-23235F812F49}"/>
              </a:ext>
            </a:extLst>
          </p:cNvPr>
          <p:cNvCxnSpPr>
            <a:cxnSpLocks/>
            <a:stCxn id="112" idx="3"/>
          </p:cNvCxnSpPr>
          <p:nvPr/>
        </p:nvCxnSpPr>
        <p:spPr>
          <a:xfrm flipV="1">
            <a:off x="3638548" y="4255546"/>
            <a:ext cx="1503078" cy="9413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0" name="직선 화살표 연결선 139">
            <a:extLst>
              <a:ext uri="{FF2B5EF4-FFF2-40B4-BE49-F238E27FC236}">
                <a16:creationId xmlns:a16="http://schemas.microsoft.com/office/drawing/2014/main" id="{23002D80-3040-46BA-4005-FCDE514989CB}"/>
              </a:ext>
            </a:extLst>
          </p:cNvPr>
          <p:cNvCxnSpPr>
            <a:stCxn id="71" idx="3"/>
          </p:cNvCxnSpPr>
          <p:nvPr/>
        </p:nvCxnSpPr>
        <p:spPr>
          <a:xfrm flipV="1">
            <a:off x="3641420" y="4961744"/>
            <a:ext cx="1357800" cy="23597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21">
            <a:extLst>
              <a:ext uri="{FF2B5EF4-FFF2-40B4-BE49-F238E27FC236}">
                <a16:creationId xmlns:a16="http://schemas.microsoft.com/office/drawing/2014/main" id="{F5FFF6BC-9545-EB82-B67F-24CB9A0F3645}"/>
              </a:ext>
            </a:extLst>
          </p:cNvPr>
          <p:cNvSpPr/>
          <p:nvPr/>
        </p:nvSpPr>
        <p:spPr>
          <a:xfrm>
            <a:off x="6047738" y="960824"/>
            <a:ext cx="96523" cy="101331"/>
          </a:xfrm>
          <a:prstGeom prst="ellipse">
            <a:avLst/>
          </a:prstGeom>
          <a:solidFill>
            <a:srgbClr val="03030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id="{6DBCC6A5-C051-7851-B85B-C2A8926C1B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835" y="112426"/>
            <a:ext cx="882274" cy="43471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0E69C3-F155-4888-2457-38A06E9AB1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DB2536E-AD97-7900-8891-920370B1528F}"/>
              </a:ext>
            </a:extLst>
          </p:cNvPr>
          <p:cNvSpPr txBox="1"/>
          <p:nvPr/>
        </p:nvSpPr>
        <p:spPr>
          <a:xfrm>
            <a:off x="566928" y="256032"/>
            <a:ext cx="5029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Malgun Gothic"/>
              </a:rPr>
              <a:t>1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39DCCC26-3850-9C01-4C49-BD3616424449}"/>
              </a:ext>
            </a:extLst>
          </p:cNvPr>
          <p:cNvSpPr/>
          <p:nvPr/>
        </p:nvSpPr>
        <p:spPr>
          <a:xfrm>
            <a:off x="566928" y="256032"/>
            <a:ext cx="502920" cy="384048"/>
          </a:xfrm>
          <a:prstGeom prst="roundRect">
            <a:avLst/>
          </a:prstGeom>
          <a:solidFill>
            <a:srgbClr val="2185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E663095-ADD2-54D0-326D-E459F4A0077C}"/>
              </a:ext>
            </a:extLst>
          </p:cNvPr>
          <p:cNvSpPr txBox="1"/>
          <p:nvPr/>
        </p:nvSpPr>
        <p:spPr>
          <a:xfrm>
            <a:off x="566928" y="294167"/>
            <a:ext cx="502920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  <a:latin typeface="Malgun Gothic"/>
              </a:rPr>
              <a:t>2</a:t>
            </a:r>
            <a:endParaRPr sz="1400" b="1" dirty="0">
              <a:solidFill>
                <a:srgbClr val="FFFFFF"/>
              </a:solidFill>
              <a:latin typeface="Malgun Gothic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908987-66E4-13BA-AFEE-DD614D52EDB4}"/>
              </a:ext>
            </a:extLst>
          </p:cNvPr>
          <p:cNvSpPr txBox="1"/>
          <p:nvPr/>
        </p:nvSpPr>
        <p:spPr>
          <a:xfrm>
            <a:off x="1234440" y="228600"/>
            <a:ext cx="1024128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1D2A37"/>
                </a:solidFill>
                <a:latin typeface="Malgun Gothic"/>
              </a:rPr>
              <a:t>처음 사용할 때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C7D1AE-A4A8-9AC1-F21F-07391E12221F}"/>
              </a:ext>
            </a:extLst>
          </p:cNvPr>
          <p:cNvSpPr txBox="1"/>
          <p:nvPr/>
        </p:nvSpPr>
        <p:spPr>
          <a:xfrm>
            <a:off x="1129668" y="681645"/>
            <a:ext cx="10058400" cy="2616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 dirty="0" err="1">
                <a:solidFill>
                  <a:srgbClr val="667480"/>
                </a:solidFill>
                <a:latin typeface="Malgun Gothic"/>
              </a:rPr>
              <a:t>최초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1회는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휴대폰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권한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허용이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필요</a:t>
            </a:r>
            <a:r>
              <a:rPr lang="en-US"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합니다</a:t>
            </a:r>
            <a:endParaRPr sz="1100" b="0" dirty="0">
              <a:solidFill>
                <a:srgbClr val="667480"/>
              </a:solidFill>
              <a:latin typeface="Malgun Gothic"/>
            </a:endParaRPr>
          </a:p>
        </p:txBody>
      </p:sp>
      <p:pic>
        <p:nvPicPr>
          <p:cNvPr id="9" name="Picture 8" descr="Screenshot_20260814_221911_RF-SENSOR.jpg">
            <a:extLst>
              <a:ext uri="{FF2B5EF4-FFF2-40B4-BE49-F238E27FC236}">
                <a16:creationId xmlns:a16="http://schemas.microsoft.com/office/drawing/2014/main" id="{AD4975CB-22F8-A476-3AB9-B13AF63FD6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440" y="1251527"/>
            <a:ext cx="2242336" cy="4844746"/>
          </a:xfrm>
          <a:prstGeom prst="roundRect">
            <a:avLst>
              <a:gd name="adj" fmla="val 7389"/>
            </a:avLst>
          </a:prstGeom>
        </p:spPr>
      </p:pic>
      <p:pic>
        <p:nvPicPr>
          <p:cNvPr id="15" name="Picture 14" descr="Screenshot_20260814_221917_Permission controller.jpg">
            <a:extLst>
              <a:ext uri="{FF2B5EF4-FFF2-40B4-BE49-F238E27FC236}">
                <a16:creationId xmlns:a16="http://schemas.microsoft.com/office/drawing/2014/main" id="{549841BF-2205-3329-918D-A821182333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7437" y="1251527"/>
            <a:ext cx="2244189" cy="4854677"/>
          </a:xfrm>
          <a:prstGeom prst="roundRect">
            <a:avLst>
              <a:gd name="adj" fmla="val 7389"/>
            </a:avLst>
          </a:prstGeom>
        </p:spPr>
      </p:pic>
      <p:pic>
        <p:nvPicPr>
          <p:cNvPr id="21" name="Picture 20" descr="Screenshot_20260814_221919_Permission controller.jpg">
            <a:extLst>
              <a:ext uri="{FF2B5EF4-FFF2-40B4-BE49-F238E27FC236}">
                <a16:creationId xmlns:a16="http://schemas.microsoft.com/office/drawing/2014/main" id="{4F0A920E-B1D2-90B2-201E-0BAD79A3AE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16037" y="1288853"/>
            <a:ext cx="2239411" cy="4854676"/>
          </a:xfrm>
          <a:prstGeom prst="roundRect">
            <a:avLst>
              <a:gd name="adj" fmla="val 7389"/>
            </a:avLst>
          </a:prstGeom>
        </p:spPr>
      </p:pic>
      <p:sp>
        <p:nvSpPr>
          <p:cNvPr id="39" name="Rounded Rectangle 8">
            <a:extLst>
              <a:ext uri="{FF2B5EF4-FFF2-40B4-BE49-F238E27FC236}">
                <a16:creationId xmlns:a16="http://schemas.microsoft.com/office/drawing/2014/main" id="{8F9BFDE8-FB11-1152-5254-217DD95A121B}"/>
              </a:ext>
            </a:extLst>
          </p:cNvPr>
          <p:cNvSpPr/>
          <p:nvPr/>
        </p:nvSpPr>
        <p:spPr>
          <a:xfrm>
            <a:off x="5750116" y="2966324"/>
            <a:ext cx="45719" cy="287626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Rounded Rectangle 9">
            <a:extLst>
              <a:ext uri="{FF2B5EF4-FFF2-40B4-BE49-F238E27FC236}">
                <a16:creationId xmlns:a16="http://schemas.microsoft.com/office/drawing/2014/main" id="{219D3441-CD72-BEA8-88BB-A602F4B55A4E}"/>
              </a:ext>
            </a:extLst>
          </p:cNvPr>
          <p:cNvSpPr/>
          <p:nvPr/>
        </p:nvSpPr>
        <p:spPr>
          <a:xfrm>
            <a:off x="5750117" y="2140559"/>
            <a:ext cx="45719" cy="491991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1" name="사각형: 둥근 모서리 40">
            <a:extLst>
              <a:ext uri="{FF2B5EF4-FFF2-40B4-BE49-F238E27FC236}">
                <a16:creationId xmlns:a16="http://schemas.microsoft.com/office/drawing/2014/main" id="{C6C209F4-67CE-2C5C-DE43-C5A27EC000BA}"/>
              </a:ext>
            </a:extLst>
          </p:cNvPr>
          <p:cNvSpPr/>
          <p:nvPr/>
        </p:nvSpPr>
        <p:spPr>
          <a:xfrm>
            <a:off x="3398233" y="1203032"/>
            <a:ext cx="2316304" cy="4941736"/>
          </a:xfrm>
          <a:prstGeom prst="roundRect">
            <a:avLst>
              <a:gd name="adj" fmla="val 9725"/>
            </a:avLst>
          </a:prstGeom>
          <a:noFill/>
          <a:ln w="101600">
            <a:solidFill>
              <a:schemeClr val="tx1"/>
            </a:solidFill>
          </a:ln>
          <a:effectLst>
            <a:outerShdw blurRad="90000" dist="30000" dir="5400000" rotWithShape="0">
              <a:srgbClr val="1D2A37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Rounded Rectangle 8">
            <a:extLst>
              <a:ext uri="{FF2B5EF4-FFF2-40B4-BE49-F238E27FC236}">
                <a16:creationId xmlns:a16="http://schemas.microsoft.com/office/drawing/2014/main" id="{29FDD020-2D3A-3F59-4C3E-E56D705FBED5}"/>
              </a:ext>
            </a:extLst>
          </p:cNvPr>
          <p:cNvSpPr/>
          <p:nvPr/>
        </p:nvSpPr>
        <p:spPr>
          <a:xfrm>
            <a:off x="8741228" y="2966324"/>
            <a:ext cx="45719" cy="287626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Rounded Rectangle 9">
            <a:extLst>
              <a:ext uri="{FF2B5EF4-FFF2-40B4-BE49-F238E27FC236}">
                <a16:creationId xmlns:a16="http://schemas.microsoft.com/office/drawing/2014/main" id="{C277FDA9-E496-30C6-97A4-72F3925325A7}"/>
              </a:ext>
            </a:extLst>
          </p:cNvPr>
          <p:cNvSpPr/>
          <p:nvPr/>
        </p:nvSpPr>
        <p:spPr>
          <a:xfrm>
            <a:off x="8741229" y="2140559"/>
            <a:ext cx="45719" cy="491991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5" name="사각형: 둥근 모서리 44">
            <a:extLst>
              <a:ext uri="{FF2B5EF4-FFF2-40B4-BE49-F238E27FC236}">
                <a16:creationId xmlns:a16="http://schemas.microsoft.com/office/drawing/2014/main" id="{C784A292-49B0-4C23-78AE-BFE461A7EEDB}"/>
              </a:ext>
            </a:extLst>
          </p:cNvPr>
          <p:cNvSpPr/>
          <p:nvPr/>
        </p:nvSpPr>
        <p:spPr>
          <a:xfrm>
            <a:off x="6389345" y="1203032"/>
            <a:ext cx="2316304" cy="4941736"/>
          </a:xfrm>
          <a:prstGeom prst="roundRect">
            <a:avLst>
              <a:gd name="adj" fmla="val 9725"/>
            </a:avLst>
          </a:prstGeom>
          <a:noFill/>
          <a:ln w="101600">
            <a:solidFill>
              <a:schemeClr val="tx1"/>
            </a:solidFill>
          </a:ln>
          <a:effectLst>
            <a:outerShdw blurRad="90000" dist="30000" dir="5400000" rotWithShape="0">
              <a:srgbClr val="1D2A37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7" name="Rounded Rectangle 8">
            <a:extLst>
              <a:ext uri="{FF2B5EF4-FFF2-40B4-BE49-F238E27FC236}">
                <a16:creationId xmlns:a16="http://schemas.microsoft.com/office/drawing/2014/main" id="{AFEC83A3-976D-BBAE-0646-F95101AC001D}"/>
              </a:ext>
            </a:extLst>
          </p:cNvPr>
          <p:cNvSpPr/>
          <p:nvPr/>
        </p:nvSpPr>
        <p:spPr>
          <a:xfrm>
            <a:off x="11747553" y="3003649"/>
            <a:ext cx="45719" cy="287626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Rounded Rectangle 9">
            <a:extLst>
              <a:ext uri="{FF2B5EF4-FFF2-40B4-BE49-F238E27FC236}">
                <a16:creationId xmlns:a16="http://schemas.microsoft.com/office/drawing/2014/main" id="{783B07A2-8293-E93E-AB3F-CFADD67CDD8F}"/>
              </a:ext>
            </a:extLst>
          </p:cNvPr>
          <p:cNvSpPr/>
          <p:nvPr/>
        </p:nvSpPr>
        <p:spPr>
          <a:xfrm>
            <a:off x="11747554" y="2177884"/>
            <a:ext cx="45719" cy="491991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9" name="사각형: 둥근 모서리 48">
            <a:extLst>
              <a:ext uri="{FF2B5EF4-FFF2-40B4-BE49-F238E27FC236}">
                <a16:creationId xmlns:a16="http://schemas.microsoft.com/office/drawing/2014/main" id="{C46336CD-235F-96FC-F2E5-396B53818806}"/>
              </a:ext>
            </a:extLst>
          </p:cNvPr>
          <p:cNvSpPr/>
          <p:nvPr/>
        </p:nvSpPr>
        <p:spPr>
          <a:xfrm>
            <a:off x="9380457" y="1240357"/>
            <a:ext cx="2331517" cy="4941736"/>
          </a:xfrm>
          <a:prstGeom prst="roundRect">
            <a:avLst>
              <a:gd name="adj" fmla="val 9725"/>
            </a:avLst>
          </a:prstGeom>
          <a:noFill/>
          <a:ln w="101600">
            <a:solidFill>
              <a:schemeClr val="tx1"/>
            </a:solidFill>
          </a:ln>
          <a:effectLst>
            <a:outerShdw blurRad="90000" dist="30000" dir="5400000" rotWithShape="0">
              <a:srgbClr val="1D2A37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Picture 8">
            <a:extLst>
              <a:ext uri="{FF2B5EF4-FFF2-40B4-BE49-F238E27FC236}">
                <a16:creationId xmlns:a16="http://schemas.microsoft.com/office/drawing/2014/main" id="{EF640EEE-3540-52C1-173A-97714B5AE2D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03036" y="1241381"/>
            <a:ext cx="2217018" cy="4873162"/>
          </a:xfrm>
          <a:prstGeom prst="roundRect">
            <a:avLst>
              <a:gd name="adj" fmla="val 6178"/>
            </a:avLst>
          </a:prstGeom>
        </p:spPr>
      </p:pic>
      <p:sp>
        <p:nvSpPr>
          <p:cNvPr id="8" name="Rounded Rectangle 8">
            <a:extLst>
              <a:ext uri="{FF2B5EF4-FFF2-40B4-BE49-F238E27FC236}">
                <a16:creationId xmlns:a16="http://schemas.microsoft.com/office/drawing/2014/main" id="{61A47715-2D60-5DB7-9615-FE88100A9200}"/>
              </a:ext>
            </a:extLst>
          </p:cNvPr>
          <p:cNvSpPr/>
          <p:nvPr/>
        </p:nvSpPr>
        <p:spPr>
          <a:xfrm>
            <a:off x="2806654" y="2966109"/>
            <a:ext cx="45719" cy="287626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AAD0A982-8ACB-EC7A-2F48-FD40BB96AA25}"/>
              </a:ext>
            </a:extLst>
          </p:cNvPr>
          <p:cNvSpPr/>
          <p:nvPr/>
        </p:nvSpPr>
        <p:spPr>
          <a:xfrm>
            <a:off x="2806655" y="2140344"/>
            <a:ext cx="45719" cy="491991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EF875A03-CFD4-3D60-FB6E-EA3C2F09C3E3}"/>
              </a:ext>
            </a:extLst>
          </p:cNvPr>
          <p:cNvSpPr/>
          <p:nvPr/>
        </p:nvSpPr>
        <p:spPr>
          <a:xfrm>
            <a:off x="454771" y="1202817"/>
            <a:ext cx="2316304" cy="4941736"/>
          </a:xfrm>
          <a:prstGeom prst="roundRect">
            <a:avLst>
              <a:gd name="adj" fmla="val 13730"/>
            </a:avLst>
          </a:prstGeom>
          <a:noFill/>
          <a:ln w="101600">
            <a:solidFill>
              <a:schemeClr val="tx1"/>
            </a:solidFill>
          </a:ln>
          <a:effectLst>
            <a:outerShdw blurRad="90000" dist="30000" dir="5400000" rotWithShape="0">
              <a:srgbClr val="1D2A37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3425EE1-E81B-643E-F8EC-BABB6EC3B13E}"/>
              </a:ext>
            </a:extLst>
          </p:cNvPr>
          <p:cNvSpPr txBox="1"/>
          <p:nvPr/>
        </p:nvSpPr>
        <p:spPr>
          <a:xfrm>
            <a:off x="309903" y="6277224"/>
            <a:ext cx="2606040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 dirty="0">
                <a:solidFill>
                  <a:srgbClr val="2185E1"/>
                </a:solidFill>
                <a:latin typeface="Malgun Gothic"/>
              </a:rPr>
              <a:t>① </a:t>
            </a:r>
            <a:r>
              <a:rPr lang="ko-KR" altLang="en-US" sz="1400" b="1" dirty="0">
                <a:solidFill>
                  <a:srgbClr val="2185E1"/>
                </a:solidFill>
                <a:latin typeface="Malgun Gothic"/>
              </a:rPr>
              <a:t>앱 실행</a:t>
            </a:r>
            <a:endParaRPr sz="1400" b="1" dirty="0">
              <a:solidFill>
                <a:srgbClr val="2185E1"/>
              </a:solidFill>
              <a:latin typeface="Malgun Gothic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277242-EA91-D2C3-3DC4-FF18455A4A2D}"/>
              </a:ext>
            </a:extLst>
          </p:cNvPr>
          <p:cNvSpPr txBox="1"/>
          <p:nvPr/>
        </p:nvSpPr>
        <p:spPr>
          <a:xfrm>
            <a:off x="3262113" y="6244775"/>
            <a:ext cx="260604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 dirty="0">
                <a:solidFill>
                  <a:srgbClr val="F59B2D"/>
                </a:solidFill>
                <a:latin typeface="Malgun Gothic"/>
              </a:rPr>
              <a:t>② </a:t>
            </a:r>
            <a:r>
              <a:rPr lang="ko-KR" altLang="en-US" sz="1400" b="1" dirty="0">
                <a:solidFill>
                  <a:srgbClr val="F59B2D"/>
                </a:solidFill>
                <a:latin typeface="Malgun Gothic"/>
              </a:rPr>
              <a:t>권한 안내</a:t>
            </a:r>
            <a:endParaRPr sz="1400" b="1" dirty="0">
              <a:solidFill>
                <a:srgbClr val="F59B2D"/>
              </a:solidFill>
              <a:latin typeface="Malgun Gothic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CFF4853-A96D-DBCD-68B7-A7788E8705F4}"/>
              </a:ext>
            </a:extLst>
          </p:cNvPr>
          <p:cNvSpPr txBox="1"/>
          <p:nvPr/>
        </p:nvSpPr>
        <p:spPr>
          <a:xfrm>
            <a:off x="6117224" y="6234220"/>
            <a:ext cx="2606040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 dirty="0">
                <a:solidFill>
                  <a:srgbClr val="28A765"/>
                </a:solidFill>
                <a:latin typeface="Malgun Gothic"/>
              </a:rPr>
              <a:t>③ </a:t>
            </a:r>
            <a:r>
              <a:rPr lang="ko-KR" altLang="en-US" sz="1400" b="1" dirty="0">
                <a:solidFill>
                  <a:srgbClr val="28A765"/>
                </a:solidFill>
                <a:latin typeface="Malgun Gothic"/>
              </a:rPr>
              <a:t>권한 요청</a:t>
            </a:r>
            <a:r>
              <a:rPr lang="en-US" altLang="ko-KR" sz="1400" b="1" dirty="0">
                <a:solidFill>
                  <a:srgbClr val="28A765"/>
                </a:solidFill>
                <a:latin typeface="Malgun Gothic"/>
              </a:rPr>
              <a:t>-A </a:t>
            </a:r>
          </a:p>
          <a:p>
            <a:pPr algn="ctr"/>
            <a:r>
              <a:rPr lang="en-US" altLang="ko-KR" sz="1400" dirty="0">
                <a:solidFill>
                  <a:srgbClr val="667480"/>
                </a:solidFill>
                <a:latin typeface="Malgun Gothic"/>
              </a:rPr>
              <a:t>(</a:t>
            </a:r>
            <a:r>
              <a:rPr lang="ko-KR" altLang="en-US" sz="1400" dirty="0">
                <a:solidFill>
                  <a:srgbClr val="667480"/>
                </a:solidFill>
                <a:latin typeface="Malgun Gothic"/>
              </a:rPr>
              <a:t>휴대폰에 따라 다름</a:t>
            </a:r>
            <a:r>
              <a:rPr lang="en-US" altLang="ko-KR" sz="1400" dirty="0">
                <a:solidFill>
                  <a:srgbClr val="667480"/>
                </a:solidFill>
                <a:latin typeface="Malgun Gothic"/>
              </a:rPr>
              <a:t>)</a:t>
            </a:r>
            <a:endParaRPr sz="1400" b="1" dirty="0">
              <a:solidFill>
                <a:srgbClr val="28A765"/>
              </a:solidFill>
              <a:latin typeface="Malgun Gothic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92A5502-7AA7-C478-2CE1-B487DF137D04}"/>
              </a:ext>
            </a:extLst>
          </p:cNvPr>
          <p:cNvSpPr txBox="1"/>
          <p:nvPr/>
        </p:nvSpPr>
        <p:spPr>
          <a:xfrm>
            <a:off x="9111827" y="6276200"/>
            <a:ext cx="2606040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accent2">
                    <a:lumMod val="75000"/>
                  </a:schemeClr>
                </a:solidFill>
                <a:latin typeface="Malgun Gothic"/>
              </a:rPr>
              <a:t>④권한 요청</a:t>
            </a:r>
            <a:r>
              <a:rPr lang="en-US" altLang="ko-KR" sz="1400" b="1" dirty="0">
                <a:solidFill>
                  <a:schemeClr val="accent2">
                    <a:lumMod val="75000"/>
                  </a:schemeClr>
                </a:solidFill>
                <a:latin typeface="Malgun Gothic"/>
              </a:rPr>
              <a:t>-B </a:t>
            </a:r>
          </a:p>
          <a:p>
            <a:pPr algn="ctr"/>
            <a:r>
              <a:rPr lang="en-US" altLang="ko-KR" sz="1400" dirty="0">
                <a:solidFill>
                  <a:srgbClr val="667480"/>
                </a:solidFill>
                <a:latin typeface="Malgun Gothic"/>
              </a:rPr>
              <a:t>(</a:t>
            </a:r>
            <a:r>
              <a:rPr lang="ko-KR" altLang="en-US" sz="1400" dirty="0">
                <a:solidFill>
                  <a:srgbClr val="667480"/>
                </a:solidFill>
                <a:latin typeface="Malgun Gothic"/>
              </a:rPr>
              <a:t>휴대폰에 따라 다름</a:t>
            </a:r>
            <a:r>
              <a:rPr lang="en-US" altLang="ko-KR" sz="1400" dirty="0">
                <a:solidFill>
                  <a:srgbClr val="667480"/>
                </a:solidFill>
                <a:latin typeface="Malgun Gothic"/>
              </a:rPr>
              <a:t>)</a:t>
            </a:r>
            <a:endParaRPr lang="ko-KR" altLang="en-US" sz="1400" b="1" dirty="0">
              <a:solidFill>
                <a:srgbClr val="28A765"/>
              </a:solidFill>
              <a:latin typeface="Malgun Gothic"/>
            </a:endParaRPr>
          </a:p>
        </p:txBody>
      </p:sp>
      <p:pic>
        <p:nvPicPr>
          <p:cNvPr id="37" name="그림 36">
            <a:extLst>
              <a:ext uri="{FF2B5EF4-FFF2-40B4-BE49-F238E27FC236}">
                <a16:creationId xmlns:a16="http://schemas.microsoft.com/office/drawing/2014/main" id="{51434DBE-D5F6-D733-3F63-8AEA04AAF03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29221" y="4661943"/>
            <a:ext cx="459928" cy="472188"/>
          </a:xfrm>
          <a:prstGeom prst="rect">
            <a:avLst/>
          </a:prstGeom>
        </p:spPr>
      </p:pic>
      <p:pic>
        <p:nvPicPr>
          <p:cNvPr id="42" name="그림 41">
            <a:extLst>
              <a:ext uri="{FF2B5EF4-FFF2-40B4-BE49-F238E27FC236}">
                <a16:creationId xmlns:a16="http://schemas.microsoft.com/office/drawing/2014/main" id="{CE10C5F2-02A0-6FE9-8B61-F026139DE6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576242" y="5052411"/>
            <a:ext cx="459928" cy="472188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E3B2BD6D-DDFF-7B26-721F-F609E7E5B7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30691" y="4834330"/>
            <a:ext cx="459928" cy="472188"/>
          </a:xfrm>
          <a:prstGeom prst="rect">
            <a:avLst/>
          </a:prstGeom>
        </p:spPr>
      </p:pic>
      <p:sp>
        <p:nvSpPr>
          <p:cNvPr id="18" name="Oval 21">
            <a:extLst>
              <a:ext uri="{FF2B5EF4-FFF2-40B4-BE49-F238E27FC236}">
                <a16:creationId xmlns:a16="http://schemas.microsoft.com/office/drawing/2014/main" id="{7036C5DD-CCC7-79B3-DA07-2CB8DBFBA558}"/>
              </a:ext>
            </a:extLst>
          </p:cNvPr>
          <p:cNvSpPr/>
          <p:nvPr/>
        </p:nvSpPr>
        <p:spPr>
          <a:xfrm>
            <a:off x="1563283" y="1341053"/>
            <a:ext cx="96523" cy="101331"/>
          </a:xfrm>
          <a:prstGeom prst="ellipse">
            <a:avLst/>
          </a:prstGeom>
          <a:solidFill>
            <a:srgbClr val="03030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21">
            <a:extLst>
              <a:ext uri="{FF2B5EF4-FFF2-40B4-BE49-F238E27FC236}">
                <a16:creationId xmlns:a16="http://schemas.microsoft.com/office/drawing/2014/main" id="{501DC459-BF02-5F42-69AD-2E854CB9B88B}"/>
              </a:ext>
            </a:extLst>
          </p:cNvPr>
          <p:cNvSpPr/>
          <p:nvPr/>
        </p:nvSpPr>
        <p:spPr>
          <a:xfrm>
            <a:off x="4508123" y="1302704"/>
            <a:ext cx="96523" cy="101331"/>
          </a:xfrm>
          <a:prstGeom prst="ellipse">
            <a:avLst/>
          </a:prstGeom>
          <a:solidFill>
            <a:srgbClr val="03030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21">
            <a:extLst>
              <a:ext uri="{FF2B5EF4-FFF2-40B4-BE49-F238E27FC236}">
                <a16:creationId xmlns:a16="http://schemas.microsoft.com/office/drawing/2014/main" id="{91D011B4-5FF0-94E9-1980-771C6E1B1AB2}"/>
              </a:ext>
            </a:extLst>
          </p:cNvPr>
          <p:cNvSpPr/>
          <p:nvPr/>
        </p:nvSpPr>
        <p:spPr>
          <a:xfrm>
            <a:off x="7491269" y="1302704"/>
            <a:ext cx="96523" cy="101331"/>
          </a:xfrm>
          <a:prstGeom prst="ellipse">
            <a:avLst/>
          </a:prstGeom>
          <a:solidFill>
            <a:srgbClr val="03030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F535085-A3FF-7337-6466-C0316C65057D}"/>
              </a:ext>
            </a:extLst>
          </p:cNvPr>
          <p:cNvSpPr/>
          <p:nvPr/>
        </p:nvSpPr>
        <p:spPr>
          <a:xfrm>
            <a:off x="10497953" y="1340029"/>
            <a:ext cx="96523" cy="101331"/>
          </a:xfrm>
          <a:prstGeom prst="ellipse">
            <a:avLst/>
          </a:prstGeom>
          <a:solidFill>
            <a:srgbClr val="03030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25" name="Connector 9">
            <a:extLst>
              <a:ext uri="{FF2B5EF4-FFF2-40B4-BE49-F238E27FC236}">
                <a16:creationId xmlns:a16="http://schemas.microsoft.com/office/drawing/2014/main" id="{86594A39-42E0-69FC-0CC5-D80C40DAA5EB}"/>
              </a:ext>
            </a:extLst>
          </p:cNvPr>
          <p:cNvCxnSpPr>
            <a:cxnSpLocks/>
          </p:cNvCxnSpPr>
          <p:nvPr/>
        </p:nvCxnSpPr>
        <p:spPr>
          <a:xfrm>
            <a:off x="5868153" y="3429000"/>
            <a:ext cx="405617" cy="0"/>
          </a:xfrm>
          <a:prstGeom prst="line">
            <a:avLst/>
          </a:prstGeom>
          <a:ln w="27940">
            <a:solidFill>
              <a:srgbClr val="DCE4E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Connector 9">
            <a:extLst>
              <a:ext uri="{FF2B5EF4-FFF2-40B4-BE49-F238E27FC236}">
                <a16:creationId xmlns:a16="http://schemas.microsoft.com/office/drawing/2014/main" id="{5ED5F7F0-EB32-53A6-5630-A324821E1139}"/>
              </a:ext>
            </a:extLst>
          </p:cNvPr>
          <p:cNvCxnSpPr>
            <a:cxnSpLocks/>
          </p:cNvCxnSpPr>
          <p:nvPr/>
        </p:nvCxnSpPr>
        <p:spPr>
          <a:xfrm>
            <a:off x="2856496" y="3425252"/>
            <a:ext cx="405617" cy="0"/>
          </a:xfrm>
          <a:prstGeom prst="line">
            <a:avLst/>
          </a:prstGeom>
          <a:ln w="27940">
            <a:solidFill>
              <a:srgbClr val="DCE4E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Connector 9">
            <a:extLst>
              <a:ext uri="{FF2B5EF4-FFF2-40B4-BE49-F238E27FC236}">
                <a16:creationId xmlns:a16="http://schemas.microsoft.com/office/drawing/2014/main" id="{090C1F74-BA1F-6F64-EE8A-7549CCBED665}"/>
              </a:ext>
            </a:extLst>
          </p:cNvPr>
          <p:cNvCxnSpPr>
            <a:cxnSpLocks/>
          </p:cNvCxnSpPr>
          <p:nvPr/>
        </p:nvCxnSpPr>
        <p:spPr>
          <a:xfrm>
            <a:off x="8846909" y="3443990"/>
            <a:ext cx="405617" cy="0"/>
          </a:xfrm>
          <a:prstGeom prst="line">
            <a:avLst/>
          </a:prstGeom>
          <a:ln w="27940">
            <a:solidFill>
              <a:srgbClr val="DCE4E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9" name="그림 28">
            <a:extLst>
              <a:ext uri="{FF2B5EF4-FFF2-40B4-BE49-F238E27FC236}">
                <a16:creationId xmlns:a16="http://schemas.microsoft.com/office/drawing/2014/main" id="{1252A57C-C22F-E308-0A6F-7EBBAD8BBA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44835" y="112426"/>
            <a:ext cx="882274" cy="43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150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256032"/>
            <a:ext cx="5029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Malgun Gothic"/>
              </a:rPr>
              <a:t>2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66928" y="256032"/>
            <a:ext cx="502920" cy="384048"/>
          </a:xfrm>
          <a:prstGeom prst="roundRect">
            <a:avLst/>
          </a:prstGeom>
          <a:solidFill>
            <a:srgbClr val="2185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66928" y="294167"/>
            <a:ext cx="502920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  <a:latin typeface="Malgun Gothic"/>
              </a:rPr>
              <a:t>3</a:t>
            </a:r>
            <a:endParaRPr sz="1400" b="1" dirty="0">
              <a:solidFill>
                <a:srgbClr val="FFFFFF"/>
              </a:solidFill>
              <a:latin typeface="Malgun Gothic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34440" y="217224"/>
            <a:ext cx="1024128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ko-KR" altLang="en-US" sz="2400" b="1" dirty="0">
                <a:solidFill>
                  <a:srgbClr val="1D2A37"/>
                </a:solidFill>
                <a:latin typeface="Malgun Gothic"/>
              </a:rPr>
              <a:t>휴대폰의 블루투스가 꺼져 있는 경우</a:t>
            </a:r>
            <a:endParaRPr sz="2400" b="1" dirty="0">
              <a:solidFill>
                <a:srgbClr val="1D2A37"/>
              </a:solidFill>
              <a:latin typeface="Malgun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34440" y="683572"/>
            <a:ext cx="10058400" cy="2616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 dirty="0" err="1">
                <a:solidFill>
                  <a:srgbClr val="667480"/>
                </a:solidFill>
                <a:latin typeface="Malgun Gothic"/>
              </a:rPr>
              <a:t>사용자가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블루투스를 </a:t>
            </a:r>
            <a:r>
              <a:rPr lang="ko-KR" altLang="en-US" sz="1100" b="0" dirty="0" err="1">
                <a:solidFill>
                  <a:srgbClr val="667480"/>
                </a:solidFill>
                <a:latin typeface="Malgun Gothic"/>
              </a:rPr>
              <a:t>켠후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 버튼을 </a:t>
            </a:r>
            <a:r>
              <a:rPr lang="en-US" altLang="ko-KR" sz="1100" b="0" dirty="0">
                <a:solidFill>
                  <a:srgbClr val="667480"/>
                </a:solidFill>
                <a:latin typeface="Malgun Gothic"/>
              </a:rPr>
              <a:t>1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번 클릭 합니다</a:t>
            </a:r>
            <a:r>
              <a:rPr lang="en-US" altLang="ko-KR" sz="1100" b="0" dirty="0">
                <a:solidFill>
                  <a:srgbClr val="667480"/>
                </a:solidFill>
                <a:latin typeface="Malgun Gothic"/>
              </a:rPr>
              <a:t>.</a:t>
            </a:r>
            <a:endParaRPr sz="1100" b="0" dirty="0">
              <a:solidFill>
                <a:srgbClr val="667480"/>
              </a:solidFill>
              <a:latin typeface="Malgun Gothic"/>
            </a:endParaRPr>
          </a:p>
        </p:txBody>
      </p:sp>
      <p:pic>
        <p:nvPicPr>
          <p:cNvPr id="9" name="Picture 8" descr="Screenshot_20260814_221744_RF-SENS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018" y="1194950"/>
            <a:ext cx="2218178" cy="4848663"/>
          </a:xfrm>
          <a:prstGeom prst="roundRect">
            <a:avLst>
              <a:gd name="adj" fmla="val 7389"/>
            </a:avLst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459388" y="1194949"/>
            <a:ext cx="2224883" cy="4848663"/>
          </a:xfrm>
          <a:prstGeom prst="roundRect">
            <a:avLst>
              <a:gd name="adj" fmla="val 7389"/>
            </a:avLst>
          </a:prstGeom>
        </p:spPr>
      </p:pic>
      <p:sp>
        <p:nvSpPr>
          <p:cNvPr id="25" name="TextBox 24"/>
          <p:cNvSpPr txBox="1"/>
          <p:nvPr/>
        </p:nvSpPr>
        <p:spPr>
          <a:xfrm>
            <a:off x="306735" y="6193401"/>
            <a:ext cx="2606040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 dirty="0">
                <a:solidFill>
                  <a:srgbClr val="2185E1"/>
                </a:solidFill>
                <a:latin typeface="Malgun Gothic"/>
              </a:rPr>
              <a:t>① </a:t>
            </a:r>
            <a:r>
              <a:rPr lang="ko-KR" altLang="en-US" sz="1400" b="1" dirty="0">
                <a:solidFill>
                  <a:srgbClr val="2185E1"/>
                </a:solidFill>
                <a:latin typeface="Malgun Gothic"/>
              </a:rPr>
              <a:t>휴대폰 블루투스가 꺼진 경우 휴대폰 설정으로 이동</a:t>
            </a:r>
            <a:endParaRPr sz="1400" b="1" dirty="0">
              <a:solidFill>
                <a:srgbClr val="2185E1"/>
              </a:solidFill>
              <a:latin typeface="Malgun Gothic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65285" y="6202150"/>
            <a:ext cx="260604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 dirty="0">
                <a:solidFill>
                  <a:srgbClr val="F59B2D"/>
                </a:solidFill>
                <a:latin typeface="Malgun Gothic"/>
              </a:rPr>
              <a:t>② </a:t>
            </a:r>
            <a:r>
              <a:rPr lang="ko-KR" altLang="en-US" sz="1400" b="1" dirty="0">
                <a:solidFill>
                  <a:srgbClr val="F59B2D"/>
                </a:solidFill>
                <a:latin typeface="Malgun Gothic"/>
              </a:rPr>
              <a:t>블루투스</a:t>
            </a:r>
            <a:r>
              <a:rPr lang="en-US" sz="1400" b="1" dirty="0">
                <a:solidFill>
                  <a:srgbClr val="F59B2D"/>
                </a:solidFill>
                <a:latin typeface="Malgun Gothic"/>
              </a:rPr>
              <a:t> </a:t>
            </a:r>
            <a:r>
              <a:rPr lang="ko-KR" altLang="en-US" sz="1400" b="1" dirty="0">
                <a:solidFill>
                  <a:srgbClr val="F59B2D"/>
                </a:solidFill>
                <a:latin typeface="Malgun Gothic"/>
              </a:rPr>
              <a:t>선택</a:t>
            </a:r>
            <a:endParaRPr sz="1400" b="1" dirty="0">
              <a:solidFill>
                <a:srgbClr val="F59B2D"/>
              </a:solidFill>
              <a:latin typeface="Malgun Gothic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279273" y="6202215"/>
            <a:ext cx="260604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 dirty="0">
                <a:solidFill>
                  <a:srgbClr val="00B050"/>
                </a:solidFill>
                <a:latin typeface="Malgun Gothic"/>
              </a:rPr>
              <a:t>③ </a:t>
            </a:r>
            <a:r>
              <a:rPr lang="ko-KR" altLang="en-US" sz="1400" b="1" dirty="0">
                <a:solidFill>
                  <a:srgbClr val="00B050"/>
                </a:solidFill>
                <a:latin typeface="Malgun Gothic"/>
              </a:rPr>
              <a:t>블루투스</a:t>
            </a:r>
            <a:r>
              <a:rPr lang="en-US" altLang="ko-KR" sz="1400" b="1" dirty="0">
                <a:solidFill>
                  <a:srgbClr val="00B050"/>
                </a:solidFill>
                <a:latin typeface="Malgun Gothic"/>
              </a:rPr>
              <a:t> </a:t>
            </a:r>
            <a:r>
              <a:rPr lang="ko-KR" altLang="en-US" sz="1400" b="1" dirty="0">
                <a:solidFill>
                  <a:srgbClr val="00B050"/>
                </a:solidFill>
                <a:latin typeface="Malgun Gothic"/>
              </a:rPr>
              <a:t>켬</a:t>
            </a:r>
            <a:endParaRPr sz="1400" b="1" dirty="0">
              <a:solidFill>
                <a:srgbClr val="00B050"/>
              </a:solidFill>
              <a:latin typeface="Malgun Gothic"/>
            </a:endParaRPr>
          </a:p>
        </p:txBody>
      </p:sp>
      <p:sp>
        <p:nvSpPr>
          <p:cNvPr id="34" name="Rounded Rectangle 8">
            <a:extLst>
              <a:ext uri="{FF2B5EF4-FFF2-40B4-BE49-F238E27FC236}">
                <a16:creationId xmlns:a16="http://schemas.microsoft.com/office/drawing/2014/main" id="{D7C508B6-1ABC-C6C5-581A-3A97A80568BE}"/>
              </a:ext>
            </a:extLst>
          </p:cNvPr>
          <p:cNvSpPr/>
          <p:nvPr/>
        </p:nvSpPr>
        <p:spPr>
          <a:xfrm>
            <a:off x="2813948" y="2911787"/>
            <a:ext cx="45719" cy="287626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Rounded Rectangle 9">
            <a:extLst>
              <a:ext uri="{FF2B5EF4-FFF2-40B4-BE49-F238E27FC236}">
                <a16:creationId xmlns:a16="http://schemas.microsoft.com/office/drawing/2014/main" id="{0218CE45-8C5D-277B-5412-6D44F9D7A838}"/>
              </a:ext>
            </a:extLst>
          </p:cNvPr>
          <p:cNvSpPr/>
          <p:nvPr/>
        </p:nvSpPr>
        <p:spPr>
          <a:xfrm>
            <a:off x="2813949" y="2086022"/>
            <a:ext cx="45719" cy="491991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사각형: 둥근 모서리 35">
            <a:extLst>
              <a:ext uri="{FF2B5EF4-FFF2-40B4-BE49-F238E27FC236}">
                <a16:creationId xmlns:a16="http://schemas.microsoft.com/office/drawing/2014/main" id="{DE69CA2D-8799-1F39-0D0B-E780DB6E6E4C}"/>
              </a:ext>
            </a:extLst>
          </p:cNvPr>
          <p:cNvSpPr/>
          <p:nvPr/>
        </p:nvSpPr>
        <p:spPr>
          <a:xfrm>
            <a:off x="462065" y="1148495"/>
            <a:ext cx="2316304" cy="4941736"/>
          </a:xfrm>
          <a:prstGeom prst="roundRect">
            <a:avLst>
              <a:gd name="adj" fmla="val 9725"/>
            </a:avLst>
          </a:prstGeom>
          <a:noFill/>
          <a:ln w="101600">
            <a:solidFill>
              <a:schemeClr val="tx1"/>
            </a:solidFill>
          </a:ln>
          <a:effectLst>
            <a:outerShdw blurRad="90000" dist="30000" dir="5400000" rotWithShape="0">
              <a:srgbClr val="1D2A37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Rounded Rectangle 8">
            <a:extLst>
              <a:ext uri="{FF2B5EF4-FFF2-40B4-BE49-F238E27FC236}">
                <a16:creationId xmlns:a16="http://schemas.microsoft.com/office/drawing/2014/main" id="{B5C37E9F-B3DF-B1CE-7C55-690319CAC5FE}"/>
              </a:ext>
            </a:extLst>
          </p:cNvPr>
          <p:cNvSpPr/>
          <p:nvPr/>
        </p:nvSpPr>
        <p:spPr>
          <a:xfrm>
            <a:off x="5762329" y="2911787"/>
            <a:ext cx="45719" cy="287626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ounded Rectangle 9">
            <a:extLst>
              <a:ext uri="{FF2B5EF4-FFF2-40B4-BE49-F238E27FC236}">
                <a16:creationId xmlns:a16="http://schemas.microsoft.com/office/drawing/2014/main" id="{B2198FDA-E26F-9E3C-726F-49EC13C0F9CD}"/>
              </a:ext>
            </a:extLst>
          </p:cNvPr>
          <p:cNvSpPr/>
          <p:nvPr/>
        </p:nvSpPr>
        <p:spPr>
          <a:xfrm>
            <a:off x="5762330" y="2086022"/>
            <a:ext cx="45719" cy="491991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5F212103-B59A-E9D5-ED3B-ADE1C940CDF4}"/>
              </a:ext>
            </a:extLst>
          </p:cNvPr>
          <p:cNvSpPr/>
          <p:nvPr/>
        </p:nvSpPr>
        <p:spPr>
          <a:xfrm>
            <a:off x="3410446" y="1148495"/>
            <a:ext cx="2316304" cy="4941736"/>
          </a:xfrm>
          <a:prstGeom prst="roundRect">
            <a:avLst>
              <a:gd name="adj" fmla="val 9725"/>
            </a:avLst>
          </a:prstGeom>
          <a:noFill/>
          <a:ln w="101600">
            <a:solidFill>
              <a:schemeClr val="tx1"/>
            </a:solidFill>
          </a:ln>
          <a:effectLst>
            <a:outerShdw blurRad="90000" dist="30000" dir="5400000" rotWithShape="0">
              <a:srgbClr val="1D2A37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Rounded Rectangle 8">
            <a:extLst>
              <a:ext uri="{FF2B5EF4-FFF2-40B4-BE49-F238E27FC236}">
                <a16:creationId xmlns:a16="http://schemas.microsoft.com/office/drawing/2014/main" id="{7AB38C62-4F04-6FF6-DF99-A854E70992E0}"/>
              </a:ext>
            </a:extLst>
          </p:cNvPr>
          <p:cNvSpPr/>
          <p:nvPr/>
        </p:nvSpPr>
        <p:spPr>
          <a:xfrm>
            <a:off x="8765562" y="2911787"/>
            <a:ext cx="45719" cy="287626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Rounded Rectangle 9">
            <a:extLst>
              <a:ext uri="{FF2B5EF4-FFF2-40B4-BE49-F238E27FC236}">
                <a16:creationId xmlns:a16="http://schemas.microsoft.com/office/drawing/2014/main" id="{192478F5-4461-1D48-3AC4-9B668CA3A2F2}"/>
              </a:ext>
            </a:extLst>
          </p:cNvPr>
          <p:cNvSpPr/>
          <p:nvPr/>
        </p:nvSpPr>
        <p:spPr>
          <a:xfrm>
            <a:off x="8765563" y="2086022"/>
            <a:ext cx="45719" cy="491991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32BF6227-4597-B794-FABE-0B23FCCDDB9B}"/>
              </a:ext>
            </a:extLst>
          </p:cNvPr>
          <p:cNvSpPr/>
          <p:nvPr/>
        </p:nvSpPr>
        <p:spPr>
          <a:xfrm>
            <a:off x="6413679" y="1148495"/>
            <a:ext cx="2316304" cy="4941736"/>
          </a:xfrm>
          <a:prstGeom prst="roundRect">
            <a:avLst>
              <a:gd name="adj" fmla="val 9725"/>
            </a:avLst>
          </a:prstGeom>
          <a:noFill/>
          <a:ln w="101600">
            <a:solidFill>
              <a:schemeClr val="tx1"/>
            </a:solidFill>
          </a:ln>
          <a:effectLst>
            <a:outerShdw blurRad="90000" dist="30000" dir="5400000" rotWithShape="0">
              <a:srgbClr val="1D2A37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Oval 21">
            <a:extLst>
              <a:ext uri="{FF2B5EF4-FFF2-40B4-BE49-F238E27FC236}">
                <a16:creationId xmlns:a16="http://schemas.microsoft.com/office/drawing/2014/main" id="{A5BA5AD5-87CA-B7C4-02DB-D475A0D4923D}"/>
              </a:ext>
            </a:extLst>
          </p:cNvPr>
          <p:cNvSpPr/>
          <p:nvPr/>
        </p:nvSpPr>
        <p:spPr>
          <a:xfrm>
            <a:off x="4548564" y="1328996"/>
            <a:ext cx="74023" cy="76999"/>
          </a:xfrm>
          <a:prstGeom prst="ellipse">
            <a:avLst/>
          </a:prstGeom>
          <a:solidFill>
            <a:srgbClr val="03030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AA979F93-B822-27C1-EB51-3E43625E161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07363" y="1187304"/>
            <a:ext cx="459928" cy="472188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0DCE143C-4DF9-F852-C7D7-DBC21D74C0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58643" y="1194948"/>
            <a:ext cx="2219324" cy="4848663"/>
          </a:xfrm>
          <a:prstGeom prst="roundRect">
            <a:avLst>
              <a:gd name="adj" fmla="val 7389"/>
            </a:avLst>
          </a:prstGeom>
        </p:spPr>
      </p:pic>
      <p:pic>
        <p:nvPicPr>
          <p:cNvPr id="11" name="그림 10">
            <a:extLst>
              <a:ext uri="{FF2B5EF4-FFF2-40B4-BE49-F238E27FC236}">
                <a16:creationId xmlns:a16="http://schemas.microsoft.com/office/drawing/2014/main" id="{3A129FD2-3724-2F27-1F10-3457FB80A0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9148" y="2060244"/>
            <a:ext cx="459928" cy="472188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49870B26-D513-6524-F466-888C083A74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82601" y="2499830"/>
            <a:ext cx="459928" cy="472188"/>
          </a:xfrm>
          <a:prstGeom prst="rect">
            <a:avLst/>
          </a:prstGeom>
        </p:spPr>
      </p:pic>
      <p:pic>
        <p:nvPicPr>
          <p:cNvPr id="13" name="Picture 8" descr="Screenshot_20260814_221744_RF-SENSOR.jpg">
            <a:extLst>
              <a:ext uri="{FF2B5EF4-FFF2-40B4-BE49-F238E27FC236}">
                <a16:creationId xmlns:a16="http://schemas.microsoft.com/office/drawing/2014/main" id="{D72C499E-7D15-101C-E51D-DBEBDA5B1E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0072" y="1194950"/>
            <a:ext cx="2206646" cy="4848663"/>
          </a:xfrm>
          <a:prstGeom prst="roundRect">
            <a:avLst>
              <a:gd name="adj" fmla="val 7389"/>
            </a:avLst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F8D1F70-99B8-242A-4D85-A986B8070E13}"/>
              </a:ext>
            </a:extLst>
          </p:cNvPr>
          <p:cNvSpPr txBox="1"/>
          <p:nvPr/>
        </p:nvSpPr>
        <p:spPr>
          <a:xfrm>
            <a:off x="9073589" y="6170458"/>
            <a:ext cx="2606040" cy="5232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accent2">
                    <a:lumMod val="75000"/>
                  </a:schemeClr>
                </a:solidFill>
                <a:latin typeface="Malgun Gothic"/>
              </a:rPr>
              <a:t>④ 메인 화면에서</a:t>
            </a:r>
            <a:br>
              <a:rPr lang="en-US" altLang="ko-KR" sz="1400" b="1" dirty="0">
                <a:solidFill>
                  <a:schemeClr val="accent2">
                    <a:lumMod val="75000"/>
                  </a:schemeClr>
                </a:solidFill>
                <a:latin typeface="Malgun Gothic"/>
              </a:rPr>
            </a:br>
            <a:r>
              <a:rPr lang="en-US" altLang="ko-KR" sz="1400" b="1" dirty="0">
                <a:solidFill>
                  <a:schemeClr val="accent2">
                    <a:lumMod val="75000"/>
                  </a:schemeClr>
                </a:solidFill>
                <a:latin typeface="Malgun Gothic"/>
              </a:rPr>
              <a:t>“</a:t>
            </a:r>
            <a:r>
              <a:rPr lang="ko-KR" altLang="en-US" sz="1400" b="1" dirty="0">
                <a:solidFill>
                  <a:schemeClr val="accent2">
                    <a:lumMod val="75000"/>
                  </a:schemeClr>
                </a:solidFill>
                <a:latin typeface="Malgun Gothic"/>
              </a:rPr>
              <a:t>블루투스를 켜주세요</a:t>
            </a:r>
            <a:r>
              <a:rPr lang="en-US" altLang="ko-KR" sz="1400" b="1" dirty="0">
                <a:solidFill>
                  <a:schemeClr val="accent2">
                    <a:lumMod val="75000"/>
                  </a:schemeClr>
                </a:solidFill>
                <a:latin typeface="Malgun Gothic"/>
              </a:rPr>
              <a:t>”</a:t>
            </a:r>
            <a:r>
              <a:rPr lang="ko-KR" altLang="en-US" sz="1400" b="1" dirty="0">
                <a:solidFill>
                  <a:schemeClr val="accent2">
                    <a:lumMod val="75000"/>
                  </a:schemeClr>
                </a:solidFill>
                <a:latin typeface="Malgun Gothic"/>
              </a:rPr>
              <a:t>클릭</a:t>
            </a:r>
            <a:endParaRPr sz="1400" b="1" dirty="0">
              <a:solidFill>
                <a:schemeClr val="accent2">
                  <a:lumMod val="75000"/>
                </a:schemeClr>
              </a:solidFill>
              <a:latin typeface="Malgun Gothic"/>
            </a:endParaRPr>
          </a:p>
        </p:txBody>
      </p:sp>
      <p:sp>
        <p:nvSpPr>
          <p:cNvPr id="16" name="Rounded Rectangle 8">
            <a:extLst>
              <a:ext uri="{FF2B5EF4-FFF2-40B4-BE49-F238E27FC236}">
                <a16:creationId xmlns:a16="http://schemas.microsoft.com/office/drawing/2014/main" id="{94F5F00F-3404-0F09-6C64-843DCA4FF89F}"/>
              </a:ext>
            </a:extLst>
          </p:cNvPr>
          <p:cNvSpPr/>
          <p:nvPr/>
        </p:nvSpPr>
        <p:spPr>
          <a:xfrm>
            <a:off x="11737127" y="2911787"/>
            <a:ext cx="45719" cy="287626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Rounded Rectangle 9">
            <a:extLst>
              <a:ext uri="{FF2B5EF4-FFF2-40B4-BE49-F238E27FC236}">
                <a16:creationId xmlns:a16="http://schemas.microsoft.com/office/drawing/2014/main" id="{8BB13DA9-C2D3-5D5A-CF0D-E3F5AC1B5756}"/>
              </a:ext>
            </a:extLst>
          </p:cNvPr>
          <p:cNvSpPr/>
          <p:nvPr/>
        </p:nvSpPr>
        <p:spPr>
          <a:xfrm>
            <a:off x="11737128" y="2086022"/>
            <a:ext cx="45719" cy="491991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75DEC7D9-3054-0740-790D-394AF2344446}"/>
              </a:ext>
            </a:extLst>
          </p:cNvPr>
          <p:cNvSpPr/>
          <p:nvPr/>
        </p:nvSpPr>
        <p:spPr>
          <a:xfrm>
            <a:off x="9385244" y="1148495"/>
            <a:ext cx="2316304" cy="4941736"/>
          </a:xfrm>
          <a:prstGeom prst="roundRect">
            <a:avLst>
              <a:gd name="adj" fmla="val 9725"/>
            </a:avLst>
          </a:prstGeom>
          <a:noFill/>
          <a:ln w="101600">
            <a:solidFill>
              <a:schemeClr val="tx1"/>
            </a:solidFill>
          </a:ln>
          <a:effectLst>
            <a:outerShdw blurRad="90000" dist="30000" dir="5400000" rotWithShape="0">
              <a:srgbClr val="1D2A37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2" name="그림 21">
            <a:extLst>
              <a:ext uri="{FF2B5EF4-FFF2-40B4-BE49-F238E27FC236}">
                <a16:creationId xmlns:a16="http://schemas.microsoft.com/office/drawing/2014/main" id="{34E51E6D-632E-A1AA-6ADB-9A2A96E815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0269" y="5409545"/>
            <a:ext cx="459928" cy="472188"/>
          </a:xfrm>
          <a:prstGeom prst="rect">
            <a:avLst/>
          </a:prstGeom>
        </p:spPr>
      </p:pic>
      <p:sp>
        <p:nvSpPr>
          <p:cNvPr id="15" name="Oval 21">
            <a:extLst>
              <a:ext uri="{FF2B5EF4-FFF2-40B4-BE49-F238E27FC236}">
                <a16:creationId xmlns:a16="http://schemas.microsoft.com/office/drawing/2014/main" id="{E6EDE937-C54F-6D6C-4541-BE4AE47FF5F9}"/>
              </a:ext>
            </a:extLst>
          </p:cNvPr>
          <p:cNvSpPr/>
          <p:nvPr/>
        </p:nvSpPr>
        <p:spPr>
          <a:xfrm>
            <a:off x="1561493" y="1278330"/>
            <a:ext cx="96523" cy="101331"/>
          </a:xfrm>
          <a:prstGeom prst="ellipse">
            <a:avLst/>
          </a:prstGeom>
          <a:solidFill>
            <a:srgbClr val="03030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21">
            <a:extLst>
              <a:ext uri="{FF2B5EF4-FFF2-40B4-BE49-F238E27FC236}">
                <a16:creationId xmlns:a16="http://schemas.microsoft.com/office/drawing/2014/main" id="{8D45B05E-783A-073C-4CCD-908B676E3900}"/>
              </a:ext>
            </a:extLst>
          </p:cNvPr>
          <p:cNvSpPr/>
          <p:nvPr/>
        </p:nvSpPr>
        <p:spPr>
          <a:xfrm>
            <a:off x="4574325" y="1278330"/>
            <a:ext cx="96523" cy="101331"/>
          </a:xfrm>
          <a:prstGeom prst="ellipse">
            <a:avLst/>
          </a:prstGeom>
          <a:solidFill>
            <a:srgbClr val="03030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Oval 21">
            <a:extLst>
              <a:ext uri="{FF2B5EF4-FFF2-40B4-BE49-F238E27FC236}">
                <a16:creationId xmlns:a16="http://schemas.microsoft.com/office/drawing/2014/main" id="{CC09D853-F7FA-9317-5D81-B8697FBEC17A}"/>
              </a:ext>
            </a:extLst>
          </p:cNvPr>
          <p:cNvSpPr/>
          <p:nvPr/>
        </p:nvSpPr>
        <p:spPr>
          <a:xfrm>
            <a:off x="7534031" y="1278330"/>
            <a:ext cx="96523" cy="101331"/>
          </a:xfrm>
          <a:prstGeom prst="ellipse">
            <a:avLst/>
          </a:prstGeom>
          <a:solidFill>
            <a:srgbClr val="03030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Oval 21">
            <a:extLst>
              <a:ext uri="{FF2B5EF4-FFF2-40B4-BE49-F238E27FC236}">
                <a16:creationId xmlns:a16="http://schemas.microsoft.com/office/drawing/2014/main" id="{1091D8F5-946C-850F-70E9-7527DAEE43EA}"/>
              </a:ext>
            </a:extLst>
          </p:cNvPr>
          <p:cNvSpPr/>
          <p:nvPr/>
        </p:nvSpPr>
        <p:spPr>
          <a:xfrm>
            <a:off x="10495133" y="1278330"/>
            <a:ext cx="96523" cy="101331"/>
          </a:xfrm>
          <a:prstGeom prst="ellipse">
            <a:avLst/>
          </a:prstGeom>
          <a:solidFill>
            <a:srgbClr val="03030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30" name="Connector 9">
            <a:extLst>
              <a:ext uri="{FF2B5EF4-FFF2-40B4-BE49-F238E27FC236}">
                <a16:creationId xmlns:a16="http://schemas.microsoft.com/office/drawing/2014/main" id="{59C74566-9AF9-DB46-5B57-7E344501B392}"/>
              </a:ext>
            </a:extLst>
          </p:cNvPr>
          <p:cNvCxnSpPr>
            <a:cxnSpLocks/>
          </p:cNvCxnSpPr>
          <p:nvPr/>
        </p:nvCxnSpPr>
        <p:spPr>
          <a:xfrm>
            <a:off x="5873656" y="3429000"/>
            <a:ext cx="405617" cy="0"/>
          </a:xfrm>
          <a:prstGeom prst="line">
            <a:avLst/>
          </a:prstGeom>
          <a:ln w="27940">
            <a:solidFill>
              <a:srgbClr val="DCE4E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Connector 9">
            <a:extLst>
              <a:ext uri="{FF2B5EF4-FFF2-40B4-BE49-F238E27FC236}">
                <a16:creationId xmlns:a16="http://schemas.microsoft.com/office/drawing/2014/main" id="{1920F3BC-E034-FD0D-B04D-97CB89F2C9E0}"/>
              </a:ext>
            </a:extLst>
          </p:cNvPr>
          <p:cNvCxnSpPr>
            <a:cxnSpLocks/>
          </p:cNvCxnSpPr>
          <p:nvPr/>
        </p:nvCxnSpPr>
        <p:spPr>
          <a:xfrm>
            <a:off x="2912775" y="3429000"/>
            <a:ext cx="405617" cy="0"/>
          </a:xfrm>
          <a:prstGeom prst="line">
            <a:avLst/>
          </a:prstGeom>
          <a:ln w="27940">
            <a:solidFill>
              <a:srgbClr val="DCE4E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Connector 9">
            <a:extLst>
              <a:ext uri="{FF2B5EF4-FFF2-40B4-BE49-F238E27FC236}">
                <a16:creationId xmlns:a16="http://schemas.microsoft.com/office/drawing/2014/main" id="{12B73856-11D1-C170-A8FD-7FAB1CF0F650}"/>
              </a:ext>
            </a:extLst>
          </p:cNvPr>
          <p:cNvCxnSpPr>
            <a:cxnSpLocks/>
          </p:cNvCxnSpPr>
          <p:nvPr/>
        </p:nvCxnSpPr>
        <p:spPr>
          <a:xfrm>
            <a:off x="8871232" y="3429000"/>
            <a:ext cx="405617" cy="0"/>
          </a:xfrm>
          <a:prstGeom prst="line">
            <a:avLst/>
          </a:prstGeom>
          <a:ln w="27940">
            <a:solidFill>
              <a:srgbClr val="DCE4E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화살표: 아래쪽 44">
            <a:extLst>
              <a:ext uri="{FF2B5EF4-FFF2-40B4-BE49-F238E27FC236}">
                <a16:creationId xmlns:a16="http://schemas.microsoft.com/office/drawing/2014/main" id="{80D45C12-41E6-C10C-F639-82E664B19E9B}"/>
              </a:ext>
            </a:extLst>
          </p:cNvPr>
          <p:cNvSpPr/>
          <p:nvPr/>
        </p:nvSpPr>
        <p:spPr>
          <a:xfrm>
            <a:off x="2500215" y="1649911"/>
            <a:ext cx="204956" cy="212894"/>
          </a:xfrm>
          <a:prstGeom prst="downArrow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7" name="그림 46">
            <a:extLst>
              <a:ext uri="{FF2B5EF4-FFF2-40B4-BE49-F238E27FC236}">
                <a16:creationId xmlns:a16="http://schemas.microsoft.com/office/drawing/2014/main" id="{92C87CA8-FEC1-4DAE-2AD5-D9D604B2CFE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44835" y="112426"/>
            <a:ext cx="882274" cy="4347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D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1BCB6C-7F94-C7A0-7FA4-943B2FC618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2F22A4-0247-B358-8554-40A80202EE36}"/>
              </a:ext>
            </a:extLst>
          </p:cNvPr>
          <p:cNvSpPr txBox="1"/>
          <p:nvPr/>
        </p:nvSpPr>
        <p:spPr>
          <a:xfrm>
            <a:off x="566928" y="256032"/>
            <a:ext cx="5029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Malgun Gothic"/>
              </a:rPr>
              <a:t>2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D9E4D35-C1C7-4A23-9B16-7646FE6D368E}"/>
              </a:ext>
            </a:extLst>
          </p:cNvPr>
          <p:cNvSpPr/>
          <p:nvPr/>
        </p:nvSpPr>
        <p:spPr>
          <a:xfrm>
            <a:off x="566928" y="256032"/>
            <a:ext cx="502920" cy="384048"/>
          </a:xfrm>
          <a:prstGeom prst="roundRect">
            <a:avLst/>
          </a:prstGeom>
          <a:solidFill>
            <a:srgbClr val="2185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1E499A-B701-7987-58C7-FF4C6DA6A79D}"/>
              </a:ext>
            </a:extLst>
          </p:cNvPr>
          <p:cNvSpPr txBox="1"/>
          <p:nvPr/>
        </p:nvSpPr>
        <p:spPr>
          <a:xfrm>
            <a:off x="566928" y="294167"/>
            <a:ext cx="502920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  <a:latin typeface="Malgun Gothic"/>
              </a:rPr>
              <a:t>4</a:t>
            </a:r>
            <a:endParaRPr sz="1400" b="1" dirty="0">
              <a:solidFill>
                <a:srgbClr val="FFFFFF"/>
              </a:solidFill>
              <a:latin typeface="Malgun Gothic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520E5F-3C92-3142-40DA-8E08EA3BE0B3}"/>
              </a:ext>
            </a:extLst>
          </p:cNvPr>
          <p:cNvSpPr txBox="1"/>
          <p:nvPr/>
        </p:nvSpPr>
        <p:spPr>
          <a:xfrm>
            <a:off x="1234440" y="217224"/>
            <a:ext cx="1024128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 dirty="0">
                <a:solidFill>
                  <a:srgbClr val="1D2A37"/>
                </a:solidFill>
                <a:latin typeface="Malgun Gothic"/>
              </a:rPr>
              <a:t>앱 </a:t>
            </a:r>
            <a:r>
              <a:rPr sz="2400" b="1" dirty="0" err="1">
                <a:solidFill>
                  <a:srgbClr val="1D2A37"/>
                </a:solidFill>
                <a:latin typeface="Malgun Gothic"/>
              </a:rPr>
              <a:t>실행</a:t>
            </a:r>
            <a:r>
              <a:rPr sz="2400" b="1" dirty="0">
                <a:solidFill>
                  <a:srgbClr val="1D2A37"/>
                </a:solidFill>
                <a:latin typeface="Malgun Gothic"/>
              </a:rPr>
              <a:t> </a:t>
            </a:r>
            <a:r>
              <a:rPr sz="2400" b="1" dirty="0" err="1">
                <a:solidFill>
                  <a:srgbClr val="1D2A37"/>
                </a:solidFill>
                <a:latin typeface="Malgun Gothic"/>
              </a:rPr>
              <a:t>후에는</a:t>
            </a:r>
            <a:r>
              <a:rPr sz="2400" b="1" dirty="0">
                <a:solidFill>
                  <a:srgbClr val="1D2A37"/>
                </a:solidFill>
                <a:latin typeface="Malgun Gothic"/>
              </a:rPr>
              <a:t> </a:t>
            </a:r>
            <a:r>
              <a:rPr sz="2400" b="1" dirty="0" err="1">
                <a:solidFill>
                  <a:srgbClr val="1D2A37"/>
                </a:solidFill>
                <a:latin typeface="Malgun Gothic"/>
              </a:rPr>
              <a:t>자동</a:t>
            </a:r>
            <a:r>
              <a:rPr lang="en-US" sz="2400" b="1" dirty="0">
                <a:solidFill>
                  <a:srgbClr val="1D2A37"/>
                </a:solidFill>
                <a:latin typeface="Malgun Gothic"/>
              </a:rPr>
              <a:t> </a:t>
            </a:r>
            <a:r>
              <a:rPr lang="ko-KR" altLang="en-US" sz="2400" b="1" dirty="0">
                <a:solidFill>
                  <a:srgbClr val="1D2A37"/>
                </a:solidFill>
                <a:latin typeface="Malgun Gothic"/>
              </a:rPr>
              <a:t>연결됨</a:t>
            </a:r>
            <a:endParaRPr sz="2400" b="1" dirty="0">
              <a:solidFill>
                <a:srgbClr val="1D2A37"/>
              </a:solidFill>
              <a:latin typeface="Malgun Gothic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EC84342-7F51-04F5-0C1B-1E2A09CFE9D3}"/>
              </a:ext>
            </a:extLst>
          </p:cNvPr>
          <p:cNvSpPr txBox="1"/>
          <p:nvPr/>
        </p:nvSpPr>
        <p:spPr>
          <a:xfrm>
            <a:off x="1234440" y="737875"/>
            <a:ext cx="10058400" cy="2616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평상시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사용자가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연결</a:t>
            </a:r>
            <a:r>
              <a:rPr lang="en-US"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버튼이나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동기화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버튼을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매번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누를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필요가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없습니다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.</a:t>
            </a:r>
          </a:p>
        </p:txBody>
      </p:sp>
      <p:pic>
        <p:nvPicPr>
          <p:cNvPr id="15" name="Picture 14" descr="Screenshot_20260814_215133_RF-SENSOR.jpg">
            <a:extLst>
              <a:ext uri="{FF2B5EF4-FFF2-40B4-BE49-F238E27FC236}">
                <a16:creationId xmlns:a16="http://schemas.microsoft.com/office/drawing/2014/main" id="{F8F31B9F-4E0D-99B4-4A70-E2254A7E7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45719" y="1181501"/>
            <a:ext cx="2231231" cy="4870594"/>
          </a:xfrm>
          <a:prstGeom prst="roundRect">
            <a:avLst>
              <a:gd name="adj" fmla="val 7389"/>
            </a:avLst>
          </a:prstGeom>
        </p:spPr>
      </p:pic>
      <p:pic>
        <p:nvPicPr>
          <p:cNvPr id="21" name="Picture 20" descr="Screenshot_20260814_215122_RF-SENSOR.jpg">
            <a:extLst>
              <a:ext uri="{FF2B5EF4-FFF2-40B4-BE49-F238E27FC236}">
                <a16:creationId xmlns:a16="http://schemas.microsoft.com/office/drawing/2014/main" id="{6DA2D1F1-98AE-9F2A-1D82-479AF16FF1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89924" y="1196565"/>
            <a:ext cx="2236156" cy="4845229"/>
          </a:xfrm>
          <a:prstGeom prst="roundRect">
            <a:avLst>
              <a:gd name="adj" fmla="val 7389"/>
            </a:avLst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8B86C4E2-F75E-DC55-7C0A-13CBB030CB83}"/>
              </a:ext>
            </a:extLst>
          </p:cNvPr>
          <p:cNvSpPr txBox="1"/>
          <p:nvPr/>
        </p:nvSpPr>
        <p:spPr>
          <a:xfrm>
            <a:off x="3660765" y="6202150"/>
            <a:ext cx="260604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 dirty="0">
                <a:solidFill>
                  <a:srgbClr val="F59B2D"/>
                </a:solidFill>
                <a:latin typeface="Malgun Gothic"/>
              </a:rPr>
              <a:t>② </a:t>
            </a:r>
            <a:r>
              <a:rPr sz="1400" b="1" dirty="0" err="1">
                <a:solidFill>
                  <a:srgbClr val="F59B2D"/>
                </a:solidFill>
                <a:latin typeface="Malgun Gothic"/>
              </a:rPr>
              <a:t>자동</a:t>
            </a:r>
            <a:r>
              <a:rPr sz="1400" b="1" dirty="0">
                <a:solidFill>
                  <a:srgbClr val="F59B2D"/>
                </a:solidFill>
                <a:latin typeface="Malgun Gothic"/>
              </a:rPr>
              <a:t> </a:t>
            </a:r>
            <a:r>
              <a:rPr sz="1400" b="1" dirty="0" err="1">
                <a:solidFill>
                  <a:srgbClr val="F59B2D"/>
                </a:solidFill>
                <a:latin typeface="Malgun Gothic"/>
              </a:rPr>
              <a:t>동기화</a:t>
            </a:r>
            <a:r>
              <a:rPr lang="ko-KR" altLang="en-US" sz="1400" b="1" dirty="0">
                <a:solidFill>
                  <a:srgbClr val="F59B2D"/>
                </a:solidFill>
                <a:latin typeface="Malgun Gothic"/>
              </a:rPr>
              <a:t>중</a:t>
            </a:r>
            <a:endParaRPr sz="1400" b="1" dirty="0">
              <a:solidFill>
                <a:srgbClr val="F59B2D"/>
              </a:solidFill>
              <a:latin typeface="Malgun Gothic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7E55947-488D-A538-6AD3-0C562A7B61EB}"/>
              </a:ext>
            </a:extLst>
          </p:cNvPr>
          <p:cNvSpPr txBox="1"/>
          <p:nvPr/>
        </p:nvSpPr>
        <p:spPr>
          <a:xfrm>
            <a:off x="6815445" y="6202215"/>
            <a:ext cx="2606040" cy="320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 dirty="0">
                <a:solidFill>
                  <a:srgbClr val="28A765"/>
                </a:solidFill>
                <a:latin typeface="Malgun Gothic"/>
              </a:rPr>
              <a:t>③ </a:t>
            </a:r>
            <a:r>
              <a:rPr sz="1400" b="1" dirty="0" err="1">
                <a:solidFill>
                  <a:srgbClr val="28A765"/>
                </a:solidFill>
                <a:latin typeface="Malgun Gothic"/>
              </a:rPr>
              <a:t>동기화</a:t>
            </a:r>
            <a:r>
              <a:rPr sz="1400" b="1" dirty="0">
                <a:solidFill>
                  <a:srgbClr val="28A765"/>
                </a:solidFill>
                <a:latin typeface="Malgun Gothic"/>
              </a:rPr>
              <a:t> </a:t>
            </a:r>
            <a:r>
              <a:rPr sz="1400" b="1" dirty="0" err="1">
                <a:solidFill>
                  <a:srgbClr val="28A765"/>
                </a:solidFill>
                <a:latin typeface="Malgun Gothic"/>
              </a:rPr>
              <a:t>완료</a:t>
            </a:r>
            <a:endParaRPr sz="1400" b="1" dirty="0">
              <a:solidFill>
                <a:srgbClr val="28A765"/>
              </a:solidFill>
              <a:latin typeface="Malgun Gothic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78A7D83D-7A00-FA71-E17A-6E5ECC12198B}"/>
              </a:ext>
            </a:extLst>
          </p:cNvPr>
          <p:cNvSpPr/>
          <p:nvPr/>
        </p:nvSpPr>
        <p:spPr>
          <a:xfrm>
            <a:off x="9869223" y="1600200"/>
            <a:ext cx="1783080" cy="3520440"/>
          </a:xfrm>
          <a:prstGeom prst="roundRect">
            <a:avLst/>
          </a:prstGeom>
          <a:solidFill>
            <a:srgbClr val="E8F9F1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C5DD04EA-A144-D14E-E1B3-AC54A3D79007}"/>
              </a:ext>
            </a:extLst>
          </p:cNvPr>
          <p:cNvSpPr txBox="1"/>
          <p:nvPr/>
        </p:nvSpPr>
        <p:spPr>
          <a:xfrm>
            <a:off x="10070391" y="1709928"/>
            <a:ext cx="1380744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28A765"/>
                </a:solidFill>
                <a:latin typeface="Malgun Gothic"/>
              </a:rPr>
              <a:t>사용자가 할 일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55CDD63-7FEF-946F-F8C1-35423832EDC6}"/>
              </a:ext>
            </a:extLst>
          </p:cNvPr>
          <p:cNvSpPr txBox="1"/>
          <p:nvPr/>
        </p:nvSpPr>
        <p:spPr>
          <a:xfrm>
            <a:off x="10070391" y="2832514"/>
            <a:ext cx="1438658" cy="138499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 dirty="0" err="1">
                <a:solidFill>
                  <a:srgbClr val="667480"/>
                </a:solidFill>
                <a:latin typeface="Malgun Gothic"/>
              </a:rPr>
              <a:t>리모컨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전원을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켠</a:t>
            </a:r>
            <a:r>
              <a:rPr lang="en-US"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상태에서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앱을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실행하고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기다립니다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.</a:t>
            </a:r>
            <a:br>
              <a:rPr dirty="0"/>
            </a:br>
            <a:br>
              <a:rPr dirty="0"/>
            </a:br>
            <a:r>
              <a:rPr sz="1100" b="0" dirty="0" err="1">
                <a:solidFill>
                  <a:srgbClr val="667480"/>
                </a:solidFill>
                <a:latin typeface="Malgun Gothic"/>
              </a:rPr>
              <a:t>하단이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‘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동기화됨’이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되면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준비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완료입니다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.</a:t>
            </a:r>
          </a:p>
        </p:txBody>
      </p:sp>
      <p:sp>
        <p:nvSpPr>
          <p:cNvPr id="38" name="Rounded Rectangle 8">
            <a:extLst>
              <a:ext uri="{FF2B5EF4-FFF2-40B4-BE49-F238E27FC236}">
                <a16:creationId xmlns:a16="http://schemas.microsoft.com/office/drawing/2014/main" id="{B587104F-CBCB-F4F8-B821-0EAC78FA906B}"/>
              </a:ext>
            </a:extLst>
          </p:cNvPr>
          <p:cNvSpPr/>
          <p:nvPr/>
        </p:nvSpPr>
        <p:spPr>
          <a:xfrm>
            <a:off x="6157809" y="2911787"/>
            <a:ext cx="45719" cy="287626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Rounded Rectangle 9">
            <a:extLst>
              <a:ext uri="{FF2B5EF4-FFF2-40B4-BE49-F238E27FC236}">
                <a16:creationId xmlns:a16="http://schemas.microsoft.com/office/drawing/2014/main" id="{4DF54C9F-8E35-ED07-C53C-4A41451D4380}"/>
              </a:ext>
            </a:extLst>
          </p:cNvPr>
          <p:cNvSpPr/>
          <p:nvPr/>
        </p:nvSpPr>
        <p:spPr>
          <a:xfrm>
            <a:off x="6157810" y="2086022"/>
            <a:ext cx="45719" cy="491991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34E18139-7987-28ED-DED0-D0CD673F5BBE}"/>
              </a:ext>
            </a:extLst>
          </p:cNvPr>
          <p:cNvSpPr/>
          <p:nvPr/>
        </p:nvSpPr>
        <p:spPr>
          <a:xfrm>
            <a:off x="3805926" y="1148495"/>
            <a:ext cx="2316304" cy="4941736"/>
          </a:xfrm>
          <a:prstGeom prst="roundRect">
            <a:avLst>
              <a:gd name="adj" fmla="val 9725"/>
            </a:avLst>
          </a:prstGeom>
          <a:noFill/>
          <a:ln w="101600">
            <a:solidFill>
              <a:schemeClr val="tx1"/>
            </a:solidFill>
          </a:ln>
          <a:effectLst>
            <a:outerShdw blurRad="90000" dist="30000" dir="5400000" rotWithShape="0">
              <a:srgbClr val="1D2A37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2" name="Rounded Rectangle 8">
            <a:extLst>
              <a:ext uri="{FF2B5EF4-FFF2-40B4-BE49-F238E27FC236}">
                <a16:creationId xmlns:a16="http://schemas.microsoft.com/office/drawing/2014/main" id="{212B2974-D509-3E2A-CDFD-44A966E04B89}"/>
              </a:ext>
            </a:extLst>
          </p:cNvPr>
          <p:cNvSpPr/>
          <p:nvPr/>
        </p:nvSpPr>
        <p:spPr>
          <a:xfrm>
            <a:off x="9301734" y="2911787"/>
            <a:ext cx="45719" cy="287626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Rounded Rectangle 9">
            <a:extLst>
              <a:ext uri="{FF2B5EF4-FFF2-40B4-BE49-F238E27FC236}">
                <a16:creationId xmlns:a16="http://schemas.microsoft.com/office/drawing/2014/main" id="{8024704D-370D-4049-B5E5-0B988FF510E2}"/>
              </a:ext>
            </a:extLst>
          </p:cNvPr>
          <p:cNvSpPr/>
          <p:nvPr/>
        </p:nvSpPr>
        <p:spPr>
          <a:xfrm>
            <a:off x="9301735" y="2086022"/>
            <a:ext cx="45719" cy="491991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4" name="사각형: 둥근 모서리 43">
            <a:extLst>
              <a:ext uri="{FF2B5EF4-FFF2-40B4-BE49-F238E27FC236}">
                <a16:creationId xmlns:a16="http://schemas.microsoft.com/office/drawing/2014/main" id="{22ED5981-B5CF-F2BD-0F24-9038FBD8900C}"/>
              </a:ext>
            </a:extLst>
          </p:cNvPr>
          <p:cNvSpPr/>
          <p:nvPr/>
        </p:nvSpPr>
        <p:spPr>
          <a:xfrm>
            <a:off x="6949851" y="1148495"/>
            <a:ext cx="2316304" cy="4941736"/>
          </a:xfrm>
          <a:prstGeom prst="roundRect">
            <a:avLst>
              <a:gd name="adj" fmla="val 9725"/>
            </a:avLst>
          </a:prstGeom>
          <a:noFill/>
          <a:ln w="101600">
            <a:solidFill>
              <a:schemeClr val="tx1"/>
            </a:solidFill>
          </a:ln>
          <a:effectLst>
            <a:outerShdw blurRad="90000" dist="30000" dir="5400000" rotWithShape="0">
              <a:srgbClr val="1D2A37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Picture 8">
            <a:extLst>
              <a:ext uri="{FF2B5EF4-FFF2-40B4-BE49-F238E27FC236}">
                <a16:creationId xmlns:a16="http://schemas.microsoft.com/office/drawing/2014/main" id="{F4AA3EC0-2327-52EE-5BA2-FE3F7EBAABC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305" r="1305"/>
          <a:stretch/>
        </p:blipFill>
        <p:spPr>
          <a:xfrm>
            <a:off x="692944" y="1181502"/>
            <a:ext cx="2232901" cy="4870593"/>
          </a:xfrm>
          <a:prstGeom prst="roundRect">
            <a:avLst>
              <a:gd name="adj" fmla="val 8548"/>
            </a:avLst>
          </a:prstGeom>
        </p:spPr>
      </p:pic>
      <p:sp>
        <p:nvSpPr>
          <p:cNvPr id="10" name="Rounded Rectangle 8">
            <a:extLst>
              <a:ext uri="{FF2B5EF4-FFF2-40B4-BE49-F238E27FC236}">
                <a16:creationId xmlns:a16="http://schemas.microsoft.com/office/drawing/2014/main" id="{308ED058-FEFB-02BF-8651-D087EBED0C7C}"/>
              </a:ext>
            </a:extLst>
          </p:cNvPr>
          <p:cNvSpPr/>
          <p:nvPr/>
        </p:nvSpPr>
        <p:spPr>
          <a:xfrm>
            <a:off x="2997236" y="2927760"/>
            <a:ext cx="45719" cy="287626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22281F99-E3D2-11B9-DA08-8D7032106414}"/>
              </a:ext>
            </a:extLst>
          </p:cNvPr>
          <p:cNvSpPr/>
          <p:nvPr/>
        </p:nvSpPr>
        <p:spPr>
          <a:xfrm>
            <a:off x="2997237" y="2101995"/>
            <a:ext cx="45719" cy="491991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98CD064-A562-0A6F-9926-7B791F2FD9FD}"/>
              </a:ext>
            </a:extLst>
          </p:cNvPr>
          <p:cNvSpPr txBox="1"/>
          <p:nvPr/>
        </p:nvSpPr>
        <p:spPr>
          <a:xfrm>
            <a:off x="500485" y="6238875"/>
            <a:ext cx="2606040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 dirty="0">
                <a:solidFill>
                  <a:srgbClr val="2185E1"/>
                </a:solidFill>
                <a:latin typeface="Malgun Gothic"/>
              </a:rPr>
              <a:t>① </a:t>
            </a:r>
            <a:r>
              <a:rPr lang="ko-KR" altLang="en-US" sz="1400" b="1" dirty="0">
                <a:solidFill>
                  <a:srgbClr val="2185E1"/>
                </a:solidFill>
                <a:latin typeface="Malgun Gothic"/>
              </a:rPr>
              <a:t>앱 실행</a:t>
            </a:r>
            <a:endParaRPr sz="1400" b="1" dirty="0">
              <a:solidFill>
                <a:srgbClr val="2185E1"/>
              </a:solidFill>
              <a:latin typeface="Malgun Gothic"/>
            </a:endParaRPr>
          </a:p>
        </p:txBody>
      </p:sp>
      <p:sp>
        <p:nvSpPr>
          <p:cNvPr id="7" name="사각형: 둥근 모서리 6">
            <a:extLst>
              <a:ext uri="{FF2B5EF4-FFF2-40B4-BE49-F238E27FC236}">
                <a16:creationId xmlns:a16="http://schemas.microsoft.com/office/drawing/2014/main" id="{B7ED7E5A-0855-8D9D-2152-C05AD9BCD4D3}"/>
              </a:ext>
            </a:extLst>
          </p:cNvPr>
          <p:cNvSpPr/>
          <p:nvPr/>
        </p:nvSpPr>
        <p:spPr>
          <a:xfrm>
            <a:off x="645353" y="1143366"/>
            <a:ext cx="2316304" cy="4941736"/>
          </a:xfrm>
          <a:prstGeom prst="roundRect">
            <a:avLst>
              <a:gd name="adj" fmla="val 9725"/>
            </a:avLst>
          </a:prstGeom>
          <a:noFill/>
          <a:ln w="101600">
            <a:solidFill>
              <a:schemeClr val="tx1"/>
            </a:solidFill>
          </a:ln>
          <a:effectLst>
            <a:outerShdw blurRad="90000" dist="30000" dir="5400000" rotWithShape="0">
              <a:srgbClr val="1D2A37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Oval 21">
            <a:extLst>
              <a:ext uri="{FF2B5EF4-FFF2-40B4-BE49-F238E27FC236}">
                <a16:creationId xmlns:a16="http://schemas.microsoft.com/office/drawing/2014/main" id="{68503337-2892-240C-FB7D-98FAEEF8518B}"/>
              </a:ext>
            </a:extLst>
          </p:cNvPr>
          <p:cNvSpPr/>
          <p:nvPr/>
        </p:nvSpPr>
        <p:spPr>
          <a:xfrm>
            <a:off x="4917528" y="1249177"/>
            <a:ext cx="96523" cy="101331"/>
          </a:xfrm>
          <a:prstGeom prst="ellipse">
            <a:avLst/>
          </a:prstGeom>
          <a:solidFill>
            <a:srgbClr val="03030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id="{90F5FFC0-4D1B-53E8-A603-B33F63C86FCC}"/>
              </a:ext>
            </a:extLst>
          </p:cNvPr>
          <p:cNvSpPr/>
          <p:nvPr/>
        </p:nvSpPr>
        <p:spPr>
          <a:xfrm>
            <a:off x="8074659" y="1249176"/>
            <a:ext cx="96523" cy="101331"/>
          </a:xfrm>
          <a:prstGeom prst="ellipse">
            <a:avLst/>
          </a:prstGeom>
          <a:solidFill>
            <a:srgbClr val="03030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21">
            <a:extLst>
              <a:ext uri="{FF2B5EF4-FFF2-40B4-BE49-F238E27FC236}">
                <a16:creationId xmlns:a16="http://schemas.microsoft.com/office/drawing/2014/main" id="{45237331-D50A-6307-400C-BB45C2652FD5}"/>
              </a:ext>
            </a:extLst>
          </p:cNvPr>
          <p:cNvSpPr/>
          <p:nvPr/>
        </p:nvSpPr>
        <p:spPr>
          <a:xfrm>
            <a:off x="1755243" y="1249175"/>
            <a:ext cx="96523" cy="101331"/>
          </a:xfrm>
          <a:prstGeom prst="ellipse">
            <a:avLst/>
          </a:prstGeom>
          <a:solidFill>
            <a:srgbClr val="03030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cxnSp>
        <p:nvCxnSpPr>
          <p:cNvPr id="18" name="Connector 9">
            <a:extLst>
              <a:ext uri="{FF2B5EF4-FFF2-40B4-BE49-F238E27FC236}">
                <a16:creationId xmlns:a16="http://schemas.microsoft.com/office/drawing/2014/main" id="{E03162DE-6A2E-1197-1FC2-32C8FE7BA4D1}"/>
              </a:ext>
            </a:extLst>
          </p:cNvPr>
          <p:cNvCxnSpPr>
            <a:cxnSpLocks/>
          </p:cNvCxnSpPr>
          <p:nvPr/>
        </p:nvCxnSpPr>
        <p:spPr>
          <a:xfrm>
            <a:off x="3177915" y="3330509"/>
            <a:ext cx="404098" cy="0"/>
          </a:xfrm>
          <a:prstGeom prst="line">
            <a:avLst/>
          </a:prstGeom>
          <a:ln w="27940">
            <a:solidFill>
              <a:srgbClr val="DCE4E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Connector 9">
            <a:extLst>
              <a:ext uri="{FF2B5EF4-FFF2-40B4-BE49-F238E27FC236}">
                <a16:creationId xmlns:a16="http://schemas.microsoft.com/office/drawing/2014/main" id="{72729574-FE62-3730-1913-CB5C6C4B5836}"/>
              </a:ext>
            </a:extLst>
          </p:cNvPr>
          <p:cNvCxnSpPr>
            <a:cxnSpLocks/>
          </p:cNvCxnSpPr>
          <p:nvPr/>
        </p:nvCxnSpPr>
        <p:spPr>
          <a:xfrm>
            <a:off x="6339957" y="3429000"/>
            <a:ext cx="405617" cy="0"/>
          </a:xfrm>
          <a:prstGeom prst="line">
            <a:avLst/>
          </a:prstGeom>
          <a:ln w="27940">
            <a:solidFill>
              <a:srgbClr val="DCE4E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4" name="그림 23">
            <a:extLst>
              <a:ext uri="{FF2B5EF4-FFF2-40B4-BE49-F238E27FC236}">
                <a16:creationId xmlns:a16="http://schemas.microsoft.com/office/drawing/2014/main" id="{A2074ED7-61C3-51BE-A5C5-9B455139DB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44835" y="112426"/>
            <a:ext cx="882274" cy="434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024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256032"/>
            <a:ext cx="5029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Malgun Gothic"/>
              </a:rPr>
              <a:t>5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66928" y="256032"/>
            <a:ext cx="502920" cy="384048"/>
          </a:xfrm>
          <a:prstGeom prst="roundRect">
            <a:avLst/>
          </a:prstGeom>
          <a:solidFill>
            <a:srgbClr val="2185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66928" y="294167"/>
            <a:ext cx="502920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  <a:latin typeface="Malgun Gothic"/>
              </a:rPr>
              <a:t>5</a:t>
            </a:r>
            <a:endParaRPr sz="1400" b="1" dirty="0">
              <a:solidFill>
                <a:srgbClr val="FFFFFF"/>
              </a:solidFill>
              <a:latin typeface="Malgun Gothic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34440" y="228600"/>
            <a:ext cx="1024128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1D2A37"/>
                </a:solidFill>
                <a:latin typeface="Malgun Gothic"/>
              </a:rPr>
              <a:t>모델 설정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61871" y="713232"/>
            <a:ext cx="1005840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667480"/>
                </a:solidFill>
                <a:latin typeface="Malgun Gothic"/>
              </a:rPr>
              <a:t>제품 종류에 맞는 모델을 먼저 선택하면 필요한 항목만 표시됩니다.</a:t>
            </a:r>
          </a:p>
        </p:txBody>
      </p:sp>
      <p:pic>
        <p:nvPicPr>
          <p:cNvPr id="9" name="Picture 8" descr="Screenshot_20260814_215029_RF-SENS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2341" y="1361829"/>
            <a:ext cx="2212652" cy="4864608"/>
          </a:xfrm>
          <a:prstGeom prst="roundRect">
            <a:avLst>
              <a:gd name="adj" fmla="val 7389"/>
            </a:avLst>
          </a:prstGeom>
        </p:spPr>
      </p:pic>
      <p:pic>
        <p:nvPicPr>
          <p:cNvPr id="15" name="Picture 14" descr="Screenshot_20260814_215102_RF-SENSO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355" y="1361829"/>
            <a:ext cx="2217794" cy="4864608"/>
          </a:xfrm>
          <a:prstGeom prst="roundRect">
            <a:avLst>
              <a:gd name="adj" fmla="val 7389"/>
            </a:avLst>
          </a:prstGeom>
        </p:spPr>
      </p:pic>
      <p:sp>
        <p:nvSpPr>
          <p:cNvPr id="19" name="Rounded Rectangle 18"/>
          <p:cNvSpPr/>
          <p:nvPr/>
        </p:nvSpPr>
        <p:spPr>
          <a:xfrm>
            <a:off x="9501945" y="1327805"/>
            <a:ext cx="2115138" cy="864139"/>
          </a:xfrm>
          <a:prstGeom prst="roundRect">
            <a:avLst/>
          </a:prstGeom>
          <a:solidFill>
            <a:srgbClr val="E8F5FF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686251" y="1417874"/>
            <a:ext cx="1937870" cy="306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2185E1"/>
                </a:solidFill>
                <a:latin typeface="Malgun Gothic"/>
              </a:rPr>
              <a:t>주차장 (일반)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686251" y="1792758"/>
            <a:ext cx="1937870" cy="26024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ko-KR" altLang="en-US" sz="1100" dirty="0">
                <a:solidFill>
                  <a:srgbClr val="667480"/>
                </a:solidFill>
                <a:latin typeface="Malgun Gothic"/>
              </a:rPr>
              <a:t>주차장 일반 제품용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9501945" y="2379365"/>
            <a:ext cx="2115138" cy="864139"/>
          </a:xfrm>
          <a:prstGeom prst="roundRect">
            <a:avLst/>
          </a:prstGeom>
          <a:solidFill>
            <a:srgbClr val="FFFFFF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9686251" y="2469434"/>
            <a:ext cx="1937870" cy="306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 dirty="0" err="1">
                <a:solidFill>
                  <a:srgbClr val="DC4A43"/>
                </a:solidFill>
                <a:latin typeface="Malgun Gothic"/>
              </a:rPr>
              <a:t>주차장</a:t>
            </a:r>
            <a:r>
              <a:rPr sz="1400" b="1" dirty="0">
                <a:solidFill>
                  <a:srgbClr val="DC4A43"/>
                </a:solidFill>
                <a:latin typeface="Malgun Gothic"/>
              </a:rPr>
              <a:t> (</a:t>
            </a:r>
            <a:r>
              <a:rPr sz="1400" b="1" dirty="0" err="1">
                <a:solidFill>
                  <a:srgbClr val="DC4A43"/>
                </a:solidFill>
                <a:latin typeface="Malgun Gothic"/>
              </a:rPr>
              <a:t>비상</a:t>
            </a:r>
            <a:r>
              <a:rPr sz="1400" b="1" dirty="0">
                <a:solidFill>
                  <a:srgbClr val="DC4A43"/>
                </a:solidFill>
                <a:latin typeface="Malgun Gothic"/>
              </a:rPr>
              <a:t>)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686251" y="2758997"/>
            <a:ext cx="1937870" cy="43088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 dirty="0" err="1">
                <a:solidFill>
                  <a:srgbClr val="667480"/>
                </a:solidFill>
                <a:latin typeface="Malgun Gothic"/>
              </a:rPr>
              <a:t>주차장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비상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모드 지원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제품용</a:t>
            </a:r>
            <a:endParaRPr sz="1100" b="0" dirty="0">
              <a:solidFill>
                <a:srgbClr val="667480"/>
              </a:solidFill>
              <a:latin typeface="Malgun Gothic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9501945" y="3430925"/>
            <a:ext cx="2115138" cy="864139"/>
          </a:xfrm>
          <a:prstGeom prst="roundRect">
            <a:avLst/>
          </a:prstGeom>
          <a:solidFill>
            <a:srgbClr val="E8F9F1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9686251" y="3520994"/>
            <a:ext cx="1937870" cy="306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28A765"/>
                </a:solidFill>
                <a:latin typeface="Malgun Gothic"/>
              </a:rPr>
              <a:t>복도등 (일반)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9686251" y="3895879"/>
            <a:ext cx="1937870" cy="26024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 dirty="0" err="1">
                <a:solidFill>
                  <a:srgbClr val="667480"/>
                </a:solidFill>
                <a:latin typeface="Malgun Gothic"/>
              </a:rPr>
              <a:t>복도등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일반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제품용</a:t>
            </a:r>
            <a:endParaRPr sz="1100" b="0" dirty="0">
              <a:solidFill>
                <a:srgbClr val="667480"/>
              </a:solidFill>
              <a:latin typeface="Malgun Gothic"/>
            </a:endParaRPr>
          </a:p>
        </p:txBody>
      </p:sp>
      <p:sp>
        <p:nvSpPr>
          <p:cNvPr id="28" name="Rounded Rectangle 27"/>
          <p:cNvSpPr/>
          <p:nvPr/>
        </p:nvSpPr>
        <p:spPr>
          <a:xfrm>
            <a:off x="9501945" y="4482485"/>
            <a:ext cx="2115138" cy="864139"/>
          </a:xfrm>
          <a:prstGeom prst="roundRect">
            <a:avLst/>
          </a:prstGeom>
          <a:solidFill>
            <a:srgbClr val="FFF6E7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TextBox 28"/>
          <p:cNvSpPr txBox="1"/>
          <p:nvPr/>
        </p:nvSpPr>
        <p:spPr>
          <a:xfrm>
            <a:off x="9686251" y="4572554"/>
            <a:ext cx="1937870" cy="30616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F59B2D"/>
                </a:solidFill>
                <a:latin typeface="Malgun Gothic"/>
              </a:rPr>
              <a:t>복도등 (비상)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686251" y="4862117"/>
            <a:ext cx="1937870" cy="43088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1100" b="0" dirty="0" err="1">
                <a:solidFill>
                  <a:srgbClr val="667480"/>
                </a:solidFill>
                <a:latin typeface="Malgun Gothic"/>
              </a:rPr>
              <a:t>복도등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lang="ko-KR" altLang="en-US" sz="1100" dirty="0">
                <a:solidFill>
                  <a:srgbClr val="667480"/>
                </a:solidFill>
                <a:latin typeface="Malgun Gothic"/>
              </a:rPr>
              <a:t>비상모드 지원 제품용</a:t>
            </a:r>
            <a:endParaRPr sz="1100" b="0" dirty="0">
              <a:solidFill>
                <a:srgbClr val="667480"/>
              </a:solidFill>
              <a:latin typeface="Malgun Gothic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590890" y="5592886"/>
            <a:ext cx="1974128" cy="42863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1" dirty="0" err="1">
                <a:solidFill>
                  <a:srgbClr val="667480"/>
                </a:solidFill>
                <a:latin typeface="Malgun Gothic"/>
              </a:rPr>
              <a:t>선택한</a:t>
            </a:r>
            <a:r>
              <a:rPr sz="1100" b="1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1" dirty="0" err="1">
                <a:solidFill>
                  <a:srgbClr val="667480"/>
                </a:solidFill>
                <a:latin typeface="Malgun Gothic"/>
              </a:rPr>
              <a:t>모델은</a:t>
            </a:r>
            <a:r>
              <a:rPr sz="1100" b="1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1" dirty="0" err="1">
                <a:solidFill>
                  <a:srgbClr val="667480"/>
                </a:solidFill>
                <a:latin typeface="Malgun Gothic"/>
              </a:rPr>
              <a:t>저장되어</a:t>
            </a:r>
            <a:r>
              <a:rPr sz="1100" b="1" dirty="0">
                <a:solidFill>
                  <a:srgbClr val="667480"/>
                </a:solidFill>
                <a:latin typeface="Malgun Gothic"/>
              </a:rPr>
              <a:t> </a:t>
            </a:r>
            <a:endParaRPr lang="en-US" sz="1100" b="1" dirty="0">
              <a:solidFill>
                <a:srgbClr val="667480"/>
              </a:solidFill>
              <a:latin typeface="Malgun Gothic"/>
            </a:endParaRPr>
          </a:p>
          <a:p>
            <a:pPr algn="l"/>
            <a:r>
              <a:rPr sz="1100" b="1" dirty="0" err="1">
                <a:solidFill>
                  <a:srgbClr val="667480"/>
                </a:solidFill>
                <a:latin typeface="Malgun Gothic"/>
              </a:rPr>
              <a:t>다음</a:t>
            </a:r>
            <a:r>
              <a:rPr sz="1100" b="1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1" dirty="0" err="1">
                <a:solidFill>
                  <a:srgbClr val="667480"/>
                </a:solidFill>
                <a:latin typeface="Malgun Gothic"/>
              </a:rPr>
              <a:t>실행에도</a:t>
            </a:r>
            <a:r>
              <a:rPr sz="1100" b="1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1" dirty="0" err="1">
                <a:solidFill>
                  <a:srgbClr val="667480"/>
                </a:solidFill>
                <a:latin typeface="Malgun Gothic"/>
              </a:rPr>
              <a:t>유지됩니다</a:t>
            </a:r>
            <a:r>
              <a:rPr sz="1100" b="1" dirty="0">
                <a:solidFill>
                  <a:srgbClr val="667480"/>
                </a:solidFill>
                <a:latin typeface="Malgun Gothic"/>
              </a:rPr>
              <a:t>.</a:t>
            </a:r>
          </a:p>
        </p:txBody>
      </p:sp>
      <p:sp>
        <p:nvSpPr>
          <p:cNvPr id="33" name="Rounded Rectangle 8">
            <a:extLst>
              <a:ext uri="{FF2B5EF4-FFF2-40B4-BE49-F238E27FC236}">
                <a16:creationId xmlns:a16="http://schemas.microsoft.com/office/drawing/2014/main" id="{331FF740-A9E2-5DD7-7FF9-1270E72CDA63}"/>
              </a:ext>
            </a:extLst>
          </p:cNvPr>
          <p:cNvSpPr/>
          <p:nvPr/>
        </p:nvSpPr>
        <p:spPr>
          <a:xfrm>
            <a:off x="5998698" y="3086557"/>
            <a:ext cx="45719" cy="287626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4" name="Rounded Rectangle 9">
            <a:extLst>
              <a:ext uri="{FF2B5EF4-FFF2-40B4-BE49-F238E27FC236}">
                <a16:creationId xmlns:a16="http://schemas.microsoft.com/office/drawing/2014/main" id="{C3960A04-DA74-1898-B5DB-F8F3F25F9D89}"/>
              </a:ext>
            </a:extLst>
          </p:cNvPr>
          <p:cNvSpPr/>
          <p:nvPr/>
        </p:nvSpPr>
        <p:spPr>
          <a:xfrm>
            <a:off x="5998699" y="2260792"/>
            <a:ext cx="45719" cy="491991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사각형: 둥근 모서리 34">
            <a:extLst>
              <a:ext uri="{FF2B5EF4-FFF2-40B4-BE49-F238E27FC236}">
                <a16:creationId xmlns:a16="http://schemas.microsoft.com/office/drawing/2014/main" id="{31563356-1A05-DAFA-374F-A233270B68AB}"/>
              </a:ext>
            </a:extLst>
          </p:cNvPr>
          <p:cNvSpPr/>
          <p:nvPr/>
        </p:nvSpPr>
        <p:spPr>
          <a:xfrm>
            <a:off x="3646815" y="1323265"/>
            <a:ext cx="2316304" cy="4941736"/>
          </a:xfrm>
          <a:prstGeom prst="roundRect">
            <a:avLst>
              <a:gd name="adj" fmla="val 9725"/>
            </a:avLst>
          </a:prstGeom>
          <a:noFill/>
          <a:ln w="101600">
            <a:solidFill>
              <a:schemeClr val="tx1"/>
            </a:solidFill>
          </a:ln>
          <a:effectLst>
            <a:outerShdw blurRad="90000" dist="30000" dir="5400000" rotWithShape="0">
              <a:srgbClr val="1D2A37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Rounded Rectangle 8">
            <a:extLst>
              <a:ext uri="{FF2B5EF4-FFF2-40B4-BE49-F238E27FC236}">
                <a16:creationId xmlns:a16="http://schemas.microsoft.com/office/drawing/2014/main" id="{AE0F1A88-F794-9340-FA2A-3818A458A631}"/>
              </a:ext>
            </a:extLst>
          </p:cNvPr>
          <p:cNvSpPr/>
          <p:nvPr/>
        </p:nvSpPr>
        <p:spPr>
          <a:xfrm>
            <a:off x="9014077" y="3086557"/>
            <a:ext cx="45719" cy="287626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8" name="Rounded Rectangle 9">
            <a:extLst>
              <a:ext uri="{FF2B5EF4-FFF2-40B4-BE49-F238E27FC236}">
                <a16:creationId xmlns:a16="http://schemas.microsoft.com/office/drawing/2014/main" id="{EA0C1CF8-B5A8-B3DD-750A-27D76D60A8C4}"/>
              </a:ext>
            </a:extLst>
          </p:cNvPr>
          <p:cNvSpPr/>
          <p:nvPr/>
        </p:nvSpPr>
        <p:spPr>
          <a:xfrm>
            <a:off x="9014078" y="2260792"/>
            <a:ext cx="45719" cy="491991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0A3B59EB-64B3-1CBE-9319-80830FC77F7A}"/>
              </a:ext>
            </a:extLst>
          </p:cNvPr>
          <p:cNvSpPr/>
          <p:nvPr/>
        </p:nvSpPr>
        <p:spPr>
          <a:xfrm>
            <a:off x="6662194" y="1323265"/>
            <a:ext cx="2316304" cy="4941736"/>
          </a:xfrm>
          <a:prstGeom prst="roundRect">
            <a:avLst>
              <a:gd name="adj" fmla="val 9725"/>
            </a:avLst>
          </a:prstGeom>
          <a:noFill/>
          <a:ln w="101600">
            <a:solidFill>
              <a:schemeClr val="tx1"/>
            </a:solidFill>
          </a:ln>
          <a:effectLst>
            <a:outerShdw blurRad="90000" dist="30000" dir="5400000" rotWithShape="0">
              <a:srgbClr val="1D2A37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dirty="0"/>
          </a:p>
        </p:txBody>
      </p:sp>
      <p:pic>
        <p:nvPicPr>
          <p:cNvPr id="45" name="그림 44">
            <a:extLst>
              <a:ext uri="{FF2B5EF4-FFF2-40B4-BE49-F238E27FC236}">
                <a16:creationId xmlns:a16="http://schemas.microsoft.com/office/drawing/2014/main" id="{FD3FB03A-A326-9C89-90D8-E486779CDD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84490" y="2327327"/>
            <a:ext cx="459928" cy="472188"/>
          </a:xfrm>
          <a:prstGeom prst="rect">
            <a:avLst/>
          </a:prstGeom>
        </p:spPr>
      </p:pic>
      <p:pic>
        <p:nvPicPr>
          <p:cNvPr id="46" name="그림 45">
            <a:extLst>
              <a:ext uri="{FF2B5EF4-FFF2-40B4-BE49-F238E27FC236}">
                <a16:creationId xmlns:a16="http://schemas.microsoft.com/office/drawing/2014/main" id="{F69E94E0-A98E-70A3-874E-2517D12D9A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7363" y="4626237"/>
            <a:ext cx="459928" cy="472188"/>
          </a:xfrm>
          <a:prstGeom prst="rect">
            <a:avLst/>
          </a:prstGeom>
        </p:spPr>
      </p:pic>
      <p:sp>
        <p:nvSpPr>
          <p:cNvPr id="7" name="Oval 21">
            <a:extLst>
              <a:ext uri="{FF2B5EF4-FFF2-40B4-BE49-F238E27FC236}">
                <a16:creationId xmlns:a16="http://schemas.microsoft.com/office/drawing/2014/main" id="{18255675-2D72-8EAA-A35A-F2A9F51773FF}"/>
              </a:ext>
            </a:extLst>
          </p:cNvPr>
          <p:cNvSpPr/>
          <p:nvPr/>
        </p:nvSpPr>
        <p:spPr>
          <a:xfrm>
            <a:off x="4750405" y="1420891"/>
            <a:ext cx="96523" cy="101331"/>
          </a:xfrm>
          <a:prstGeom prst="ellipse">
            <a:avLst/>
          </a:prstGeom>
          <a:solidFill>
            <a:srgbClr val="03030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21">
            <a:extLst>
              <a:ext uri="{FF2B5EF4-FFF2-40B4-BE49-F238E27FC236}">
                <a16:creationId xmlns:a16="http://schemas.microsoft.com/office/drawing/2014/main" id="{AD619FBE-C0EC-4E8A-03C8-07B796D7408F}"/>
              </a:ext>
            </a:extLst>
          </p:cNvPr>
          <p:cNvSpPr/>
          <p:nvPr/>
        </p:nvSpPr>
        <p:spPr>
          <a:xfrm>
            <a:off x="7772084" y="1420891"/>
            <a:ext cx="96523" cy="101331"/>
          </a:xfrm>
          <a:prstGeom prst="ellipse">
            <a:avLst/>
          </a:prstGeom>
          <a:solidFill>
            <a:srgbClr val="03030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20" descr="Screenshot_20260814_215122_RF-SENSOR.jpg">
            <a:extLst>
              <a:ext uri="{FF2B5EF4-FFF2-40B4-BE49-F238E27FC236}">
                <a16:creationId xmlns:a16="http://schemas.microsoft.com/office/drawing/2014/main" id="{776CB1E4-6A1B-537D-EAE6-7CC724818A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055" y="1375876"/>
            <a:ext cx="2236156" cy="4845229"/>
          </a:xfrm>
          <a:prstGeom prst="roundRect">
            <a:avLst>
              <a:gd name="adj" fmla="val 7389"/>
            </a:avLst>
          </a:prstGeom>
        </p:spPr>
      </p:pic>
      <p:sp>
        <p:nvSpPr>
          <p:cNvPr id="12" name="Rounded Rectangle 8">
            <a:extLst>
              <a:ext uri="{FF2B5EF4-FFF2-40B4-BE49-F238E27FC236}">
                <a16:creationId xmlns:a16="http://schemas.microsoft.com/office/drawing/2014/main" id="{11AF15DF-F33C-EE3A-25D8-A52D3471D9CC}"/>
              </a:ext>
            </a:extLst>
          </p:cNvPr>
          <p:cNvSpPr/>
          <p:nvPr/>
        </p:nvSpPr>
        <p:spPr>
          <a:xfrm>
            <a:off x="2978865" y="3091098"/>
            <a:ext cx="45719" cy="287626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Rounded Rectangle 9">
            <a:extLst>
              <a:ext uri="{FF2B5EF4-FFF2-40B4-BE49-F238E27FC236}">
                <a16:creationId xmlns:a16="http://schemas.microsoft.com/office/drawing/2014/main" id="{5C700A45-84EB-4147-4E3D-EF971CA5A1BA}"/>
              </a:ext>
            </a:extLst>
          </p:cNvPr>
          <p:cNvSpPr/>
          <p:nvPr/>
        </p:nvSpPr>
        <p:spPr>
          <a:xfrm>
            <a:off x="2978866" y="2265333"/>
            <a:ext cx="45719" cy="491991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A706AAE0-BF63-77D6-352D-1DF76E55C33C}"/>
              </a:ext>
            </a:extLst>
          </p:cNvPr>
          <p:cNvSpPr/>
          <p:nvPr/>
        </p:nvSpPr>
        <p:spPr>
          <a:xfrm>
            <a:off x="626982" y="1327806"/>
            <a:ext cx="2316304" cy="4941736"/>
          </a:xfrm>
          <a:prstGeom prst="roundRect">
            <a:avLst>
              <a:gd name="adj" fmla="val 9725"/>
            </a:avLst>
          </a:prstGeom>
          <a:noFill/>
          <a:ln w="101600">
            <a:solidFill>
              <a:schemeClr val="tx1"/>
            </a:solidFill>
          </a:ln>
          <a:effectLst>
            <a:outerShdw blurRad="90000" dist="30000" dir="5400000" rotWithShape="0">
              <a:srgbClr val="1D2A37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Oval 21">
            <a:extLst>
              <a:ext uri="{FF2B5EF4-FFF2-40B4-BE49-F238E27FC236}">
                <a16:creationId xmlns:a16="http://schemas.microsoft.com/office/drawing/2014/main" id="{3609D052-D6E9-7619-C7E0-C888650FF89E}"/>
              </a:ext>
            </a:extLst>
          </p:cNvPr>
          <p:cNvSpPr/>
          <p:nvPr/>
        </p:nvSpPr>
        <p:spPr>
          <a:xfrm>
            <a:off x="1751790" y="1428487"/>
            <a:ext cx="96523" cy="101331"/>
          </a:xfrm>
          <a:prstGeom prst="ellipse">
            <a:avLst/>
          </a:prstGeom>
          <a:solidFill>
            <a:srgbClr val="03030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54466C35-7DBE-02F2-ACC4-EF5FEBFFC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9278" y="1666308"/>
            <a:ext cx="459928" cy="472188"/>
          </a:xfrm>
          <a:prstGeom prst="rect">
            <a:avLst/>
          </a:prstGeom>
        </p:spPr>
      </p:pic>
      <p:cxnSp>
        <p:nvCxnSpPr>
          <p:cNvPr id="11" name="Connector 9">
            <a:extLst>
              <a:ext uri="{FF2B5EF4-FFF2-40B4-BE49-F238E27FC236}">
                <a16:creationId xmlns:a16="http://schemas.microsoft.com/office/drawing/2014/main" id="{BD2E94CC-34CF-ECA4-E44F-DDDFA7A2F00A}"/>
              </a:ext>
            </a:extLst>
          </p:cNvPr>
          <p:cNvCxnSpPr>
            <a:cxnSpLocks/>
          </p:cNvCxnSpPr>
          <p:nvPr/>
        </p:nvCxnSpPr>
        <p:spPr>
          <a:xfrm>
            <a:off x="3140349" y="3430925"/>
            <a:ext cx="404098" cy="0"/>
          </a:xfrm>
          <a:prstGeom prst="line">
            <a:avLst/>
          </a:prstGeom>
          <a:ln w="27940">
            <a:solidFill>
              <a:srgbClr val="DCE4E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ctor 9">
            <a:extLst>
              <a:ext uri="{FF2B5EF4-FFF2-40B4-BE49-F238E27FC236}">
                <a16:creationId xmlns:a16="http://schemas.microsoft.com/office/drawing/2014/main" id="{A56EF2E3-BF37-7238-E437-3D46F8F7C9F3}"/>
              </a:ext>
            </a:extLst>
          </p:cNvPr>
          <p:cNvCxnSpPr>
            <a:cxnSpLocks/>
          </p:cNvCxnSpPr>
          <p:nvPr/>
        </p:nvCxnSpPr>
        <p:spPr>
          <a:xfrm>
            <a:off x="6105929" y="3504309"/>
            <a:ext cx="405617" cy="0"/>
          </a:xfrm>
          <a:prstGeom prst="line">
            <a:avLst/>
          </a:prstGeom>
          <a:ln w="27940">
            <a:solidFill>
              <a:srgbClr val="DCE4EB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그림 35">
            <a:extLst>
              <a:ext uri="{FF2B5EF4-FFF2-40B4-BE49-F238E27FC236}">
                <a16:creationId xmlns:a16="http://schemas.microsoft.com/office/drawing/2014/main" id="{C0205DE1-2020-67BF-FAA6-E7A78D3906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44835" y="112426"/>
            <a:ext cx="882274" cy="4347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256032"/>
            <a:ext cx="5029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Malgun Gothic"/>
              </a:rPr>
              <a:t>4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66928" y="256032"/>
            <a:ext cx="502920" cy="384048"/>
          </a:xfrm>
          <a:prstGeom prst="roundRect">
            <a:avLst/>
          </a:prstGeom>
          <a:solidFill>
            <a:srgbClr val="2185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66928" y="294167"/>
            <a:ext cx="502920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  <a:latin typeface="Malgun Gothic"/>
              </a:rPr>
              <a:t>6</a:t>
            </a:r>
            <a:endParaRPr sz="1400" b="1" dirty="0">
              <a:solidFill>
                <a:srgbClr val="FFFFFF"/>
              </a:solidFill>
              <a:latin typeface="Malgun Gothic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34440" y="228600"/>
            <a:ext cx="10241280" cy="438912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400" b="1">
                <a:solidFill>
                  <a:srgbClr val="1D2A37"/>
                </a:solidFill>
                <a:latin typeface="Malgun Gothic"/>
              </a:rPr>
              <a:t>메인 화면에서 항목 고르기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34440" y="713232"/>
            <a:ext cx="10058400" cy="310896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667480"/>
                </a:solidFill>
                <a:latin typeface="Malgun Gothic"/>
              </a:rPr>
              <a:t>기본설정과 단일선택 중 필요한 항목을 선택합니다.</a:t>
            </a:r>
          </a:p>
        </p:txBody>
      </p:sp>
      <p:pic>
        <p:nvPicPr>
          <p:cNvPr id="9" name="Picture 8" descr="Screenshot_20260814_215021_RF-SENSO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138" y="1279731"/>
            <a:ext cx="2218178" cy="4865037"/>
          </a:xfrm>
          <a:prstGeom prst="roundRect">
            <a:avLst>
              <a:gd name="adj" fmla="val 7389"/>
            </a:avLst>
          </a:prstGeom>
        </p:spPr>
      </p:pic>
      <p:sp>
        <p:nvSpPr>
          <p:cNvPr id="13" name="Rounded Rectangle 12"/>
          <p:cNvSpPr/>
          <p:nvPr/>
        </p:nvSpPr>
        <p:spPr>
          <a:xfrm>
            <a:off x="3886200" y="1325880"/>
            <a:ext cx="3566160" cy="1051560"/>
          </a:xfrm>
          <a:prstGeom prst="roundRect">
            <a:avLst/>
          </a:prstGeom>
          <a:solidFill>
            <a:srgbClr val="E8F5FF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087368" y="1435607"/>
            <a:ext cx="3163824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2185E1"/>
                </a:solidFill>
                <a:latin typeface="Malgun Gothic"/>
              </a:rPr>
              <a:t>기본설정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087368" y="1737360"/>
            <a:ext cx="3163824" cy="55778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667480"/>
                </a:solidFill>
                <a:latin typeface="Malgun Gothic"/>
              </a:rPr>
              <a:t>거리(감도), 시간, 최대밝기, 최소밝기, ID1 연동수 등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80960" y="1325880"/>
            <a:ext cx="3566160" cy="1051560"/>
          </a:xfrm>
          <a:prstGeom prst="roundRect">
            <a:avLst/>
          </a:prstGeom>
          <a:solidFill>
            <a:srgbClr val="FFF6E7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7882128" y="1435607"/>
            <a:ext cx="3163824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F59B2D"/>
                </a:solidFill>
                <a:latin typeface="Malgun Gothic"/>
              </a:rPr>
              <a:t>단일선택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882128" y="1800808"/>
            <a:ext cx="3163824" cy="43088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 dirty="0">
                <a:solidFill>
                  <a:srgbClr val="667480"/>
                </a:solidFill>
                <a:latin typeface="Malgun Gothic"/>
              </a:rPr>
              <a:t>ID, RF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채널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, RF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출력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등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모델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/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사용자에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따른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세부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항목</a:t>
            </a:r>
            <a:r>
              <a:rPr lang="en-US"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중 </a:t>
            </a:r>
            <a:r>
              <a:rPr lang="en-US" altLang="ko-KR" sz="1100" b="0" dirty="0">
                <a:solidFill>
                  <a:srgbClr val="667480"/>
                </a:solidFill>
                <a:latin typeface="Malgun Gothic"/>
              </a:rPr>
              <a:t>1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개만 선택됩니다</a:t>
            </a:r>
            <a:r>
              <a:rPr lang="en-US" altLang="ko-KR" sz="1100" b="0" dirty="0">
                <a:solidFill>
                  <a:srgbClr val="667480"/>
                </a:solidFill>
                <a:latin typeface="Malgun Gothic"/>
              </a:rPr>
              <a:t>.</a:t>
            </a:r>
            <a:endParaRPr sz="1100" b="0" dirty="0">
              <a:solidFill>
                <a:srgbClr val="667480"/>
              </a:solidFill>
              <a:latin typeface="Malgun Gothic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886200" y="2651760"/>
            <a:ext cx="7360920" cy="1143000"/>
          </a:xfrm>
          <a:prstGeom prst="roundRect">
            <a:avLst/>
          </a:prstGeom>
          <a:solidFill>
            <a:srgbClr val="E8F9F1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087368" y="2761488"/>
            <a:ext cx="6958584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28A765"/>
                </a:solidFill>
                <a:latin typeface="Malgun Gothic"/>
              </a:rPr>
              <a:t>선택 표시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87368" y="3003132"/>
            <a:ext cx="6958584" cy="769441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sz="1100" b="0" dirty="0" err="1">
                <a:solidFill>
                  <a:srgbClr val="667480"/>
                </a:solidFill>
                <a:latin typeface="Malgun Gothic"/>
              </a:rPr>
              <a:t>선택된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항목은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왼쪽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표시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색으로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구분됩니다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. </a:t>
            </a:r>
            <a:endParaRPr lang="en-US" sz="1100" b="0" dirty="0">
              <a:solidFill>
                <a:srgbClr val="667480"/>
              </a:solidFill>
              <a:latin typeface="Malgun Gothic"/>
            </a:endParaRPr>
          </a:p>
          <a:p>
            <a:r>
              <a:rPr sz="1100" b="0" dirty="0" err="1">
                <a:solidFill>
                  <a:srgbClr val="667480"/>
                </a:solidFill>
                <a:latin typeface="Malgun Gothic"/>
              </a:rPr>
              <a:t>리모컨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조작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전에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원하는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항목이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선택됐는지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확인하세요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.</a:t>
            </a:r>
            <a:br>
              <a:rPr lang="en-US" sz="1100" b="0" dirty="0">
                <a:solidFill>
                  <a:srgbClr val="667480"/>
                </a:solidFill>
                <a:latin typeface="Malgun Gothic"/>
              </a:rPr>
            </a:b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선택된 항목을 해제하려면 </a:t>
            </a:r>
            <a:r>
              <a:rPr lang="en-US" altLang="ko-KR" sz="1100" b="0" dirty="0">
                <a:solidFill>
                  <a:srgbClr val="667480"/>
                </a:solidFill>
                <a:latin typeface="Malgun Gothic"/>
              </a:rPr>
              <a:t>1</a:t>
            </a:r>
            <a:r>
              <a:rPr lang="ko-KR" altLang="en-US" sz="1100" b="0" dirty="0" err="1">
                <a:solidFill>
                  <a:srgbClr val="667480"/>
                </a:solidFill>
                <a:latin typeface="Malgun Gothic"/>
              </a:rPr>
              <a:t>번더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 누르면 됩니다</a:t>
            </a:r>
            <a:r>
              <a:rPr lang="en-US" altLang="ko-KR" sz="1100" b="0" dirty="0">
                <a:solidFill>
                  <a:srgbClr val="667480"/>
                </a:solidFill>
                <a:latin typeface="Malgun Gothic"/>
              </a:rPr>
              <a:t>.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 </a:t>
            </a:r>
            <a:br>
              <a:rPr lang="en-US" altLang="ko-KR" sz="1100" b="0" dirty="0">
                <a:solidFill>
                  <a:srgbClr val="667480"/>
                </a:solidFill>
                <a:latin typeface="Malgun Gothic"/>
              </a:rPr>
            </a:br>
            <a:r>
              <a:rPr lang="en-US" altLang="ko-KR" sz="1100" b="0" dirty="0">
                <a:solidFill>
                  <a:srgbClr val="667480"/>
                </a:solidFill>
                <a:latin typeface="Malgun Gothic"/>
              </a:rPr>
              <a:t>“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기본설정 제목</a:t>
            </a:r>
            <a:r>
              <a:rPr lang="en-US" altLang="ko-KR" sz="1100" dirty="0">
                <a:solidFill>
                  <a:srgbClr val="667480"/>
                </a:solidFill>
                <a:latin typeface="Malgun Gothic"/>
              </a:rPr>
              <a:t>” “</a:t>
            </a:r>
            <a:r>
              <a:rPr lang="ko-KR" altLang="en-US" sz="1100" dirty="0">
                <a:solidFill>
                  <a:srgbClr val="667480"/>
                </a:solidFill>
                <a:latin typeface="Malgun Gothic"/>
              </a:rPr>
              <a:t>단일선택 제목</a:t>
            </a:r>
            <a:r>
              <a:rPr lang="en-US" altLang="ko-KR" sz="1100" dirty="0">
                <a:solidFill>
                  <a:srgbClr val="667480"/>
                </a:solidFill>
                <a:latin typeface="Malgun Gothic"/>
              </a:rPr>
              <a:t>” </a:t>
            </a:r>
            <a:r>
              <a:rPr lang="ko-KR" altLang="en-US" sz="1100" dirty="0">
                <a:solidFill>
                  <a:srgbClr val="667480"/>
                </a:solidFill>
                <a:latin typeface="Malgun Gothic"/>
              </a:rPr>
              <a:t>을 누르면 </a:t>
            </a:r>
            <a:r>
              <a:rPr lang="en-US" altLang="ko-KR" sz="1100" dirty="0">
                <a:solidFill>
                  <a:srgbClr val="667480"/>
                </a:solidFill>
                <a:latin typeface="Malgun Gothic"/>
              </a:rPr>
              <a:t>1</a:t>
            </a:r>
            <a:r>
              <a:rPr lang="ko-KR" altLang="en-US" sz="1100" dirty="0">
                <a:solidFill>
                  <a:srgbClr val="667480"/>
                </a:solidFill>
                <a:latin typeface="Malgun Gothic"/>
              </a:rPr>
              <a:t>번에 모두 해제하거나 원상복귀 됩니다</a:t>
            </a:r>
            <a:r>
              <a:rPr lang="en-US" altLang="ko-KR" sz="1100" dirty="0">
                <a:solidFill>
                  <a:srgbClr val="667480"/>
                </a:solidFill>
                <a:latin typeface="Malgun Gothic"/>
              </a:rPr>
              <a:t>.</a:t>
            </a:r>
            <a:endParaRPr sz="1100" b="0" dirty="0">
              <a:solidFill>
                <a:srgbClr val="667480"/>
              </a:solidFill>
              <a:latin typeface="Malgun Gothic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3886200" y="4069080"/>
            <a:ext cx="7360920" cy="1143000"/>
          </a:xfrm>
          <a:prstGeom prst="roundRect">
            <a:avLst/>
          </a:prstGeom>
          <a:solidFill>
            <a:srgbClr val="FFFFFF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087368" y="4178808"/>
            <a:ext cx="6958584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 dirty="0" err="1">
                <a:solidFill>
                  <a:srgbClr val="DC4A43"/>
                </a:solidFill>
                <a:latin typeface="Malgun Gothic"/>
              </a:rPr>
              <a:t>최소</a:t>
            </a:r>
            <a:r>
              <a:rPr sz="1400" b="1" dirty="0">
                <a:solidFill>
                  <a:srgbClr val="DC4A43"/>
                </a:solidFill>
                <a:latin typeface="Malgun Gothic"/>
              </a:rPr>
              <a:t> / </a:t>
            </a:r>
            <a:r>
              <a:rPr sz="1400" b="1" dirty="0" err="1">
                <a:solidFill>
                  <a:srgbClr val="DC4A43"/>
                </a:solidFill>
                <a:latin typeface="Malgun Gothic"/>
              </a:rPr>
              <a:t>최대값</a:t>
            </a:r>
            <a:endParaRPr sz="1400" b="1" dirty="0">
              <a:solidFill>
                <a:srgbClr val="DC4A43"/>
              </a:solidFill>
              <a:latin typeface="Malgun Gothic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87368" y="4480560"/>
            <a:ext cx="6958584" cy="64922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667480"/>
                </a:solidFill>
                <a:latin typeface="Malgun Gothic"/>
              </a:rPr>
              <a:t>각 항목의 현재값 아래에 허용 범위가 표시됩니다. 리모컨 +/- 조작도 이 범위를 넘지 않습니다.</a:t>
            </a:r>
          </a:p>
        </p:txBody>
      </p:sp>
      <p:sp>
        <p:nvSpPr>
          <p:cNvPr id="26" name="Rounded Rectangle 8">
            <a:extLst>
              <a:ext uri="{FF2B5EF4-FFF2-40B4-BE49-F238E27FC236}">
                <a16:creationId xmlns:a16="http://schemas.microsoft.com/office/drawing/2014/main" id="{B3C90311-8314-E9C0-681A-5ACA1B5FE6B3}"/>
              </a:ext>
            </a:extLst>
          </p:cNvPr>
          <p:cNvSpPr/>
          <p:nvPr/>
        </p:nvSpPr>
        <p:spPr>
          <a:xfrm>
            <a:off x="3024433" y="3004888"/>
            <a:ext cx="45719" cy="287626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Rounded Rectangle 9">
            <a:extLst>
              <a:ext uri="{FF2B5EF4-FFF2-40B4-BE49-F238E27FC236}">
                <a16:creationId xmlns:a16="http://schemas.microsoft.com/office/drawing/2014/main" id="{1B0D89F2-642C-BAEE-965C-66A8BBBF04E9}"/>
              </a:ext>
            </a:extLst>
          </p:cNvPr>
          <p:cNvSpPr/>
          <p:nvPr/>
        </p:nvSpPr>
        <p:spPr>
          <a:xfrm>
            <a:off x="3024434" y="2179123"/>
            <a:ext cx="45719" cy="491991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E529E105-0BD2-EF4C-9822-2E6A06C1C4A0}"/>
              </a:ext>
            </a:extLst>
          </p:cNvPr>
          <p:cNvSpPr/>
          <p:nvPr/>
        </p:nvSpPr>
        <p:spPr>
          <a:xfrm>
            <a:off x="672550" y="1241596"/>
            <a:ext cx="2316304" cy="4941736"/>
          </a:xfrm>
          <a:prstGeom prst="roundRect">
            <a:avLst>
              <a:gd name="adj" fmla="val 9725"/>
            </a:avLst>
          </a:prstGeom>
          <a:noFill/>
          <a:ln w="101600">
            <a:solidFill>
              <a:schemeClr val="tx1"/>
            </a:solidFill>
          </a:ln>
          <a:effectLst>
            <a:outerShdw blurRad="90000" dist="30000" dir="5400000" rotWithShape="0">
              <a:srgbClr val="1D2A37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3E21FCEE-E112-843A-8BE7-C7429ABCC9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440" y="2104770"/>
            <a:ext cx="459928" cy="472188"/>
          </a:xfrm>
          <a:prstGeom prst="rect">
            <a:avLst/>
          </a:prstGeom>
        </p:spPr>
      </p:pic>
      <p:sp>
        <p:nvSpPr>
          <p:cNvPr id="8" name="Oval 21">
            <a:extLst>
              <a:ext uri="{FF2B5EF4-FFF2-40B4-BE49-F238E27FC236}">
                <a16:creationId xmlns:a16="http://schemas.microsoft.com/office/drawing/2014/main" id="{45B1343E-ACCC-287E-6E5C-0057467CE803}"/>
              </a:ext>
            </a:extLst>
          </p:cNvPr>
          <p:cNvSpPr/>
          <p:nvPr/>
        </p:nvSpPr>
        <p:spPr>
          <a:xfrm>
            <a:off x="1779965" y="1334276"/>
            <a:ext cx="96523" cy="101331"/>
          </a:xfrm>
          <a:prstGeom prst="ellipse">
            <a:avLst/>
          </a:prstGeom>
          <a:solidFill>
            <a:srgbClr val="03030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그림 10">
            <a:extLst>
              <a:ext uri="{FF2B5EF4-FFF2-40B4-BE49-F238E27FC236}">
                <a16:creationId xmlns:a16="http://schemas.microsoft.com/office/drawing/2014/main" id="{435005E9-D7DD-0289-15EE-5CE78AA0AE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44835" y="112426"/>
            <a:ext cx="882274" cy="4347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256032"/>
            <a:ext cx="5029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Malgun Gothic"/>
              </a:rPr>
              <a:t>6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66928" y="256032"/>
            <a:ext cx="502920" cy="384048"/>
          </a:xfrm>
          <a:prstGeom prst="roundRect">
            <a:avLst/>
          </a:prstGeom>
          <a:solidFill>
            <a:srgbClr val="2185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66928" y="294167"/>
            <a:ext cx="502920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  <a:latin typeface="Malgun Gothic"/>
              </a:rPr>
              <a:t>7</a:t>
            </a:r>
            <a:endParaRPr sz="1400" b="1" dirty="0">
              <a:solidFill>
                <a:srgbClr val="FFFFFF"/>
              </a:solidFill>
              <a:latin typeface="Malgun Gothic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34440" y="217224"/>
            <a:ext cx="1024128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ko-KR" altLang="en-US" sz="2400" b="1" dirty="0">
                <a:solidFill>
                  <a:srgbClr val="1D2A37"/>
                </a:solidFill>
                <a:latin typeface="Malgun Gothic"/>
              </a:rPr>
              <a:t>항목</a:t>
            </a:r>
            <a:r>
              <a:rPr sz="2400" b="1" dirty="0">
                <a:solidFill>
                  <a:srgbClr val="1D2A37"/>
                </a:solidFill>
                <a:latin typeface="Malgun Gothic"/>
              </a:rPr>
              <a:t>의 값 </a:t>
            </a:r>
            <a:r>
              <a:rPr sz="2400" b="1" dirty="0" err="1">
                <a:solidFill>
                  <a:srgbClr val="1D2A37"/>
                </a:solidFill>
                <a:latin typeface="Malgun Gothic"/>
              </a:rPr>
              <a:t>변경</a:t>
            </a:r>
            <a:r>
              <a:rPr sz="2400" b="1" dirty="0">
                <a:solidFill>
                  <a:srgbClr val="1D2A37"/>
                </a:solidFill>
                <a:latin typeface="Malgun Gothic"/>
              </a:rPr>
              <a:t> </a:t>
            </a:r>
            <a:r>
              <a:rPr lang="ko-KR" altLang="en-US" sz="2400" b="1" dirty="0">
                <a:solidFill>
                  <a:srgbClr val="1D2A37"/>
                </a:solidFill>
                <a:latin typeface="Malgun Gothic"/>
              </a:rPr>
              <a:t>방법</a:t>
            </a:r>
            <a:endParaRPr sz="2400" b="1" dirty="0">
              <a:solidFill>
                <a:srgbClr val="1D2A37"/>
              </a:solidFill>
              <a:latin typeface="Malgun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34440" y="733540"/>
            <a:ext cx="10058400" cy="2616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 dirty="0" err="1">
                <a:solidFill>
                  <a:srgbClr val="667480"/>
                </a:solidFill>
                <a:latin typeface="Malgun Gothic"/>
              </a:rPr>
              <a:t>필요할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때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값을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lang="en-US" sz="1100" b="0" dirty="0">
                <a:solidFill>
                  <a:srgbClr val="667480"/>
                </a:solidFill>
                <a:latin typeface="Malgun Gothic"/>
              </a:rPr>
              <a:t>4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가지를 이용하여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편집</a:t>
            </a:r>
            <a:r>
              <a:rPr lang="en-US"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할 수 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있습니다</a:t>
            </a:r>
            <a:r>
              <a:rPr lang="en-US" altLang="ko-KR" sz="1100" b="0" dirty="0">
                <a:solidFill>
                  <a:srgbClr val="667480"/>
                </a:solidFill>
                <a:latin typeface="Malgun Gothic"/>
              </a:rPr>
              <a:t>.</a:t>
            </a:r>
          </a:p>
        </p:txBody>
      </p:sp>
      <p:pic>
        <p:nvPicPr>
          <p:cNvPr id="9" name="Picture 8" descr="Screenshot_20260814_215211_RF-SENSO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1253" y="1242651"/>
            <a:ext cx="2224883" cy="4857049"/>
          </a:xfrm>
          <a:prstGeom prst="roundRect">
            <a:avLst>
              <a:gd name="adj" fmla="val 7389"/>
            </a:avLst>
          </a:prstGeom>
        </p:spPr>
      </p:pic>
      <p:pic>
        <p:nvPicPr>
          <p:cNvPr id="15" name="Picture 14" descr="Screenshot_20260814_215216_RF-SENSOR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7298" y="1218906"/>
            <a:ext cx="2228047" cy="4851605"/>
          </a:xfrm>
          <a:prstGeom prst="roundRect">
            <a:avLst>
              <a:gd name="adj" fmla="val 7389"/>
            </a:avLst>
          </a:prstGeom>
        </p:spPr>
      </p:pic>
      <p:sp>
        <p:nvSpPr>
          <p:cNvPr id="19" name="Rounded Rectangle 18"/>
          <p:cNvSpPr/>
          <p:nvPr/>
        </p:nvSpPr>
        <p:spPr>
          <a:xfrm>
            <a:off x="8910815" y="2517818"/>
            <a:ext cx="2755942" cy="1097280"/>
          </a:xfrm>
          <a:prstGeom prst="roundRect">
            <a:avLst/>
          </a:prstGeom>
          <a:solidFill>
            <a:srgbClr val="E8F5FF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9111984" y="2610818"/>
            <a:ext cx="2500654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ko-KR" altLang="en-US" sz="1400" b="1" dirty="0">
                <a:solidFill>
                  <a:srgbClr val="2185E1"/>
                </a:solidFill>
                <a:latin typeface="Malgun Gothic"/>
              </a:rPr>
              <a:t>단위</a:t>
            </a:r>
            <a:r>
              <a:rPr sz="1400" b="1" dirty="0">
                <a:solidFill>
                  <a:srgbClr val="2185E1"/>
                </a:solidFill>
                <a:latin typeface="Malgun Gothic"/>
              </a:rPr>
              <a:t> </a:t>
            </a:r>
            <a:r>
              <a:rPr lang="en-US" sz="1400" b="1" dirty="0">
                <a:solidFill>
                  <a:srgbClr val="2185E1"/>
                </a:solidFill>
                <a:latin typeface="Malgun Gothic"/>
              </a:rPr>
              <a:t> </a:t>
            </a:r>
            <a:r>
              <a:rPr lang="ko-KR" altLang="en-US" sz="1400" b="1" dirty="0">
                <a:solidFill>
                  <a:srgbClr val="2185E1"/>
                </a:solidFill>
                <a:latin typeface="Malgun Gothic"/>
              </a:rPr>
              <a:t>입력</a:t>
            </a:r>
            <a:endParaRPr sz="1400" b="1" dirty="0">
              <a:solidFill>
                <a:srgbClr val="2185E1"/>
              </a:solidFill>
              <a:latin typeface="Malgun Gothic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111984" y="3015606"/>
            <a:ext cx="2500654" cy="43088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 dirty="0" err="1">
                <a:solidFill>
                  <a:srgbClr val="667480"/>
                </a:solidFill>
                <a:latin typeface="Malgun Gothic"/>
              </a:rPr>
              <a:t>숫자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값을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눌러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±10, ±100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등의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endParaRPr lang="en-US" sz="1100" b="0" dirty="0">
              <a:solidFill>
                <a:srgbClr val="667480"/>
              </a:solidFill>
              <a:latin typeface="Malgun Gothic"/>
            </a:endParaRPr>
          </a:p>
          <a:p>
            <a:pPr algn="l"/>
            <a:r>
              <a:rPr sz="1100" b="0" dirty="0" err="1">
                <a:solidFill>
                  <a:srgbClr val="667480"/>
                </a:solidFill>
                <a:latin typeface="Malgun Gothic"/>
              </a:rPr>
              <a:t>단위로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편집</a:t>
            </a:r>
            <a:r>
              <a:rPr lang="en-US"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할 수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있습니다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910815" y="3843698"/>
            <a:ext cx="2755942" cy="1097280"/>
          </a:xfrm>
          <a:prstGeom prst="roundRect">
            <a:avLst/>
          </a:prstGeom>
          <a:solidFill>
            <a:srgbClr val="FFF6E7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9111984" y="3936698"/>
            <a:ext cx="2500654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 dirty="0" err="1">
                <a:solidFill>
                  <a:schemeClr val="accent6">
                    <a:lumMod val="75000"/>
                  </a:schemeClr>
                </a:solidFill>
                <a:latin typeface="Malgun Gothic"/>
              </a:rPr>
              <a:t>직접</a:t>
            </a:r>
            <a:r>
              <a:rPr lang="en-US" sz="1400" b="1" dirty="0">
                <a:solidFill>
                  <a:schemeClr val="accent6">
                    <a:lumMod val="75000"/>
                  </a:schemeClr>
                </a:solidFill>
                <a:latin typeface="Malgun Gothic"/>
              </a:rPr>
              <a:t>  </a:t>
            </a:r>
            <a:r>
              <a:rPr sz="1400" b="1" dirty="0" err="1">
                <a:solidFill>
                  <a:schemeClr val="accent6">
                    <a:lumMod val="75000"/>
                  </a:schemeClr>
                </a:solidFill>
                <a:latin typeface="Malgun Gothic"/>
              </a:rPr>
              <a:t>입력</a:t>
            </a:r>
            <a:endParaRPr sz="1400" b="1" dirty="0">
              <a:solidFill>
                <a:schemeClr val="accent6">
                  <a:lumMod val="75000"/>
                </a:schemeClr>
              </a:solidFill>
              <a:latin typeface="Malgun Gothic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9111984" y="4341486"/>
            <a:ext cx="2500654" cy="43088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667480"/>
                </a:solidFill>
                <a:latin typeface="Malgun Gothic"/>
              </a:rPr>
              <a:t>정확한 숫자를 입력해야 할 때 사용합니다.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8910815" y="5169578"/>
            <a:ext cx="2755942" cy="1097280"/>
          </a:xfrm>
          <a:prstGeom prst="roundRect">
            <a:avLst/>
          </a:prstGeom>
          <a:solidFill>
            <a:srgbClr val="E8F9F1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TextBox 25"/>
          <p:cNvSpPr txBox="1"/>
          <p:nvPr/>
        </p:nvSpPr>
        <p:spPr>
          <a:xfrm>
            <a:off x="9111984" y="5262578"/>
            <a:ext cx="2500654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ko-KR" altLang="en-US" sz="1400" b="1" dirty="0">
                <a:solidFill>
                  <a:srgbClr val="002060"/>
                </a:solidFill>
                <a:latin typeface="Malgun Gothic"/>
              </a:rPr>
              <a:t>리모컨 입력 </a:t>
            </a:r>
            <a:r>
              <a:rPr lang="en-US" altLang="ko-KR" sz="1400" b="1" dirty="0">
                <a:solidFill>
                  <a:srgbClr val="002060"/>
                </a:solidFill>
                <a:latin typeface="Malgun Gothic"/>
              </a:rPr>
              <a:t>( + - )</a:t>
            </a:r>
            <a:endParaRPr sz="1400" b="1" dirty="0">
              <a:solidFill>
                <a:srgbClr val="002060"/>
              </a:solidFill>
              <a:latin typeface="Malgun Gothic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111984" y="5582728"/>
            <a:ext cx="2500654" cy="60016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리모컨으로 최종 선택된 항목</a:t>
            </a:r>
            <a:endParaRPr lang="en-US" altLang="ko-KR" sz="1100" b="0" dirty="0">
              <a:solidFill>
                <a:srgbClr val="667480"/>
              </a:solidFill>
              <a:latin typeface="Malgun Gothic"/>
            </a:endParaRPr>
          </a:p>
          <a:p>
            <a:pPr algn="l"/>
            <a:r>
              <a:rPr lang="en-US" altLang="ko-KR" sz="1100" b="0" dirty="0">
                <a:solidFill>
                  <a:srgbClr val="667480"/>
                </a:solidFill>
                <a:latin typeface="Malgun Gothic"/>
              </a:rPr>
              <a:t>(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주황</a:t>
            </a:r>
            <a:r>
              <a:rPr lang="en-US" altLang="ko-KR" sz="1100" b="0" dirty="0">
                <a:solidFill>
                  <a:srgbClr val="667480"/>
                </a:solidFill>
                <a:latin typeface="Malgun Gothic"/>
              </a:rPr>
              <a:t>-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파랑 깜박임</a:t>
            </a:r>
            <a:r>
              <a:rPr lang="en-US" altLang="ko-KR" sz="1100" b="0" dirty="0">
                <a:solidFill>
                  <a:srgbClr val="667480"/>
                </a:solidFill>
                <a:latin typeface="Malgun Gothic"/>
              </a:rPr>
              <a:t>)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의 값을</a:t>
            </a:r>
            <a:endParaRPr lang="en-US" altLang="ko-KR" sz="1100" b="0" dirty="0">
              <a:solidFill>
                <a:srgbClr val="667480"/>
              </a:solidFill>
              <a:latin typeface="Malgun Gothic"/>
            </a:endParaRPr>
          </a:p>
          <a:p>
            <a:pPr algn="l"/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lang="en-US" altLang="ko-KR" sz="1100" b="0" dirty="0">
                <a:solidFill>
                  <a:srgbClr val="667480"/>
                </a:solidFill>
                <a:latin typeface="Malgun Gothic"/>
              </a:rPr>
              <a:t>+1, -1 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씩 입력 가능 합니다</a:t>
            </a:r>
            <a:r>
              <a:rPr lang="en-US" altLang="ko-KR" sz="1100" b="0" dirty="0">
                <a:solidFill>
                  <a:srgbClr val="667480"/>
                </a:solidFill>
                <a:latin typeface="Malgun Gothic"/>
              </a:rPr>
              <a:t>.</a:t>
            </a:r>
            <a:endParaRPr sz="1100" b="0" dirty="0">
              <a:solidFill>
                <a:srgbClr val="667480"/>
              </a:solidFill>
              <a:latin typeface="Malgun Gothic"/>
            </a:endParaRPr>
          </a:p>
        </p:txBody>
      </p:sp>
      <p:pic>
        <p:nvPicPr>
          <p:cNvPr id="44" name="그림 43">
            <a:extLst>
              <a:ext uri="{FF2B5EF4-FFF2-40B4-BE49-F238E27FC236}">
                <a16:creationId xmlns:a16="http://schemas.microsoft.com/office/drawing/2014/main" id="{AEAA0F84-6A35-3A60-71AD-679D3A93D1E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14031" y="1218906"/>
            <a:ext cx="2212210" cy="4853224"/>
          </a:xfrm>
          <a:prstGeom prst="roundRect">
            <a:avLst>
              <a:gd name="adj" fmla="val 7389"/>
            </a:avLst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C8A18BC-BA97-577C-6B85-261F370C3DA5}"/>
              </a:ext>
            </a:extLst>
          </p:cNvPr>
          <p:cNvSpPr txBox="1"/>
          <p:nvPr/>
        </p:nvSpPr>
        <p:spPr>
          <a:xfrm>
            <a:off x="306734" y="6333397"/>
            <a:ext cx="2606040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 dirty="0">
                <a:solidFill>
                  <a:srgbClr val="00B050"/>
                </a:solidFill>
                <a:latin typeface="Malgun Gothic"/>
              </a:rPr>
              <a:t>① </a:t>
            </a:r>
            <a:r>
              <a:rPr lang="en-US" altLang="ko-KR" sz="1400" b="1" dirty="0">
                <a:solidFill>
                  <a:srgbClr val="00B050"/>
                </a:solidFill>
                <a:latin typeface="Malgun Gothic"/>
              </a:rPr>
              <a:t>+ - </a:t>
            </a:r>
            <a:r>
              <a:rPr lang="ko-KR" altLang="en-US" sz="1400" b="1" dirty="0">
                <a:solidFill>
                  <a:srgbClr val="00B050"/>
                </a:solidFill>
                <a:latin typeface="Malgun Gothic"/>
              </a:rPr>
              <a:t>버튼을 이용</a:t>
            </a:r>
            <a:endParaRPr sz="1400" b="1" dirty="0">
              <a:solidFill>
                <a:srgbClr val="00B050"/>
              </a:solidFill>
              <a:latin typeface="Malgun Gothic"/>
            </a:endParaRPr>
          </a:p>
        </p:txBody>
      </p:sp>
      <p:sp>
        <p:nvSpPr>
          <p:cNvPr id="29" name="Rounded Rectangle 8">
            <a:extLst>
              <a:ext uri="{FF2B5EF4-FFF2-40B4-BE49-F238E27FC236}">
                <a16:creationId xmlns:a16="http://schemas.microsoft.com/office/drawing/2014/main" id="{C24AD0D9-82D3-B7AD-B072-827A10119A0F}"/>
              </a:ext>
            </a:extLst>
          </p:cNvPr>
          <p:cNvSpPr/>
          <p:nvPr/>
        </p:nvSpPr>
        <p:spPr>
          <a:xfrm>
            <a:off x="2813947" y="2944062"/>
            <a:ext cx="45719" cy="287626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ounded Rectangle 9">
            <a:extLst>
              <a:ext uri="{FF2B5EF4-FFF2-40B4-BE49-F238E27FC236}">
                <a16:creationId xmlns:a16="http://schemas.microsoft.com/office/drawing/2014/main" id="{42F1F16E-2955-8065-255B-F85EA0ED4A6D}"/>
              </a:ext>
            </a:extLst>
          </p:cNvPr>
          <p:cNvSpPr/>
          <p:nvPr/>
        </p:nvSpPr>
        <p:spPr>
          <a:xfrm>
            <a:off x="2813948" y="2118297"/>
            <a:ext cx="45719" cy="491991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사각형: 둥근 모서리 30">
            <a:extLst>
              <a:ext uri="{FF2B5EF4-FFF2-40B4-BE49-F238E27FC236}">
                <a16:creationId xmlns:a16="http://schemas.microsoft.com/office/drawing/2014/main" id="{99AEEB30-020A-1479-770F-C4AD07C6474D}"/>
              </a:ext>
            </a:extLst>
          </p:cNvPr>
          <p:cNvSpPr/>
          <p:nvPr/>
        </p:nvSpPr>
        <p:spPr>
          <a:xfrm>
            <a:off x="462064" y="1180770"/>
            <a:ext cx="2316304" cy="4941736"/>
          </a:xfrm>
          <a:prstGeom prst="roundRect">
            <a:avLst>
              <a:gd name="adj" fmla="val 9725"/>
            </a:avLst>
          </a:prstGeom>
          <a:noFill/>
          <a:ln w="101600">
            <a:solidFill>
              <a:schemeClr val="tx1"/>
            </a:solidFill>
          </a:ln>
          <a:effectLst>
            <a:outerShdw blurRad="90000" dist="30000" dir="5400000" rotWithShape="0">
              <a:srgbClr val="1D2A37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441CFB3B-E7B5-EE19-BCB1-52A47E3FE1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99739" y="4097668"/>
            <a:ext cx="459928" cy="472188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180EF1E7-DF94-CFB3-85F0-0A1CAEF4C930}"/>
              </a:ext>
            </a:extLst>
          </p:cNvPr>
          <p:cNvSpPr txBox="1"/>
          <p:nvPr/>
        </p:nvSpPr>
        <p:spPr>
          <a:xfrm>
            <a:off x="3139291" y="6346521"/>
            <a:ext cx="2606040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rgbClr val="2185E1"/>
                </a:solidFill>
                <a:latin typeface="Malgun Gothic"/>
              </a:rPr>
              <a:t>②</a:t>
            </a:r>
            <a:r>
              <a:rPr sz="1400" b="1" dirty="0">
                <a:solidFill>
                  <a:srgbClr val="2185E1"/>
                </a:solidFill>
                <a:latin typeface="Malgun Gothic"/>
              </a:rPr>
              <a:t> </a:t>
            </a:r>
            <a:r>
              <a:rPr lang="ko-KR" altLang="en-US" sz="1400" b="1" dirty="0">
                <a:solidFill>
                  <a:srgbClr val="2185E1"/>
                </a:solidFill>
                <a:latin typeface="Malgun Gothic"/>
              </a:rPr>
              <a:t>단위  입력</a:t>
            </a:r>
          </a:p>
        </p:txBody>
      </p:sp>
      <p:sp>
        <p:nvSpPr>
          <p:cNvPr id="35" name="Rounded Rectangle 8">
            <a:extLst>
              <a:ext uri="{FF2B5EF4-FFF2-40B4-BE49-F238E27FC236}">
                <a16:creationId xmlns:a16="http://schemas.microsoft.com/office/drawing/2014/main" id="{60316093-8A48-FAC4-C95C-17EEE8068A9D}"/>
              </a:ext>
            </a:extLst>
          </p:cNvPr>
          <p:cNvSpPr/>
          <p:nvPr/>
        </p:nvSpPr>
        <p:spPr>
          <a:xfrm>
            <a:off x="5646504" y="2957186"/>
            <a:ext cx="45719" cy="287626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6" name="Rounded Rectangle 9">
            <a:extLst>
              <a:ext uri="{FF2B5EF4-FFF2-40B4-BE49-F238E27FC236}">
                <a16:creationId xmlns:a16="http://schemas.microsoft.com/office/drawing/2014/main" id="{7141C7D3-8B52-3366-4A11-EF9645DDB245}"/>
              </a:ext>
            </a:extLst>
          </p:cNvPr>
          <p:cNvSpPr/>
          <p:nvPr/>
        </p:nvSpPr>
        <p:spPr>
          <a:xfrm>
            <a:off x="5646505" y="2131421"/>
            <a:ext cx="45719" cy="491991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0B9FC2B5-A402-1F13-A061-6106AE439D89}"/>
              </a:ext>
            </a:extLst>
          </p:cNvPr>
          <p:cNvSpPr/>
          <p:nvPr/>
        </p:nvSpPr>
        <p:spPr>
          <a:xfrm>
            <a:off x="3294621" y="1193894"/>
            <a:ext cx="2316304" cy="4941736"/>
          </a:xfrm>
          <a:prstGeom prst="roundRect">
            <a:avLst>
              <a:gd name="adj" fmla="val 9725"/>
            </a:avLst>
          </a:prstGeom>
          <a:noFill/>
          <a:ln w="101600">
            <a:solidFill>
              <a:schemeClr val="tx1"/>
            </a:solidFill>
          </a:ln>
          <a:effectLst>
            <a:outerShdw blurRad="90000" dist="30000" dir="5400000" rotWithShape="0">
              <a:srgbClr val="1D2A37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9" name="그림 38">
            <a:extLst>
              <a:ext uri="{FF2B5EF4-FFF2-40B4-BE49-F238E27FC236}">
                <a16:creationId xmlns:a16="http://schemas.microsoft.com/office/drawing/2014/main" id="{596A9AAC-B30A-EF2C-211D-DFDB6E79F5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8500" y="3483091"/>
            <a:ext cx="459928" cy="472188"/>
          </a:xfrm>
          <a:prstGeom prst="rect">
            <a:avLst/>
          </a:prstGeom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9CE8DD82-FCA7-F9C9-B449-03E2140F41D8}"/>
              </a:ext>
            </a:extLst>
          </p:cNvPr>
          <p:cNvSpPr txBox="1"/>
          <p:nvPr/>
        </p:nvSpPr>
        <p:spPr>
          <a:xfrm>
            <a:off x="5973692" y="6333397"/>
            <a:ext cx="2606040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ko-KR" altLang="en-US" sz="1400" b="1" dirty="0">
                <a:solidFill>
                  <a:schemeClr val="accent6">
                    <a:lumMod val="75000"/>
                  </a:schemeClr>
                </a:solidFill>
                <a:latin typeface="Malgun Gothic"/>
              </a:rPr>
              <a:t>③</a:t>
            </a:r>
            <a:r>
              <a:rPr sz="1400" b="1" dirty="0">
                <a:solidFill>
                  <a:schemeClr val="accent6">
                    <a:lumMod val="75000"/>
                  </a:schemeClr>
                </a:solidFill>
                <a:latin typeface="Malgun Gothic"/>
              </a:rPr>
              <a:t> </a:t>
            </a:r>
            <a:r>
              <a:rPr lang="ko-KR" altLang="en-US" sz="1400" b="1" dirty="0">
                <a:solidFill>
                  <a:schemeClr val="accent6">
                    <a:lumMod val="75000"/>
                  </a:schemeClr>
                </a:solidFill>
                <a:latin typeface="Malgun Gothic"/>
              </a:rPr>
              <a:t>직접  입력</a:t>
            </a:r>
            <a:endParaRPr sz="1400" b="1" dirty="0">
              <a:solidFill>
                <a:schemeClr val="accent6">
                  <a:lumMod val="75000"/>
                </a:schemeClr>
              </a:solidFill>
              <a:latin typeface="Malgun Gothic"/>
            </a:endParaRPr>
          </a:p>
        </p:txBody>
      </p:sp>
      <p:sp>
        <p:nvSpPr>
          <p:cNvPr id="41" name="Rounded Rectangle 8">
            <a:extLst>
              <a:ext uri="{FF2B5EF4-FFF2-40B4-BE49-F238E27FC236}">
                <a16:creationId xmlns:a16="http://schemas.microsoft.com/office/drawing/2014/main" id="{B13ED052-F8DC-94F2-E916-B29F907BAD89}"/>
              </a:ext>
            </a:extLst>
          </p:cNvPr>
          <p:cNvSpPr/>
          <p:nvPr/>
        </p:nvSpPr>
        <p:spPr>
          <a:xfrm>
            <a:off x="8480905" y="2944062"/>
            <a:ext cx="45719" cy="287626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Rounded Rectangle 9">
            <a:extLst>
              <a:ext uri="{FF2B5EF4-FFF2-40B4-BE49-F238E27FC236}">
                <a16:creationId xmlns:a16="http://schemas.microsoft.com/office/drawing/2014/main" id="{E7E46A10-2529-E7AE-0A70-089FBA377996}"/>
              </a:ext>
            </a:extLst>
          </p:cNvPr>
          <p:cNvSpPr/>
          <p:nvPr/>
        </p:nvSpPr>
        <p:spPr>
          <a:xfrm>
            <a:off x="8480906" y="2118297"/>
            <a:ext cx="45719" cy="491991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3" name="사각형: 둥근 모서리 42">
            <a:extLst>
              <a:ext uri="{FF2B5EF4-FFF2-40B4-BE49-F238E27FC236}">
                <a16:creationId xmlns:a16="http://schemas.microsoft.com/office/drawing/2014/main" id="{34ED03CF-2E83-0A96-6A3F-0E682C50B527}"/>
              </a:ext>
            </a:extLst>
          </p:cNvPr>
          <p:cNvSpPr/>
          <p:nvPr/>
        </p:nvSpPr>
        <p:spPr>
          <a:xfrm>
            <a:off x="6129022" y="1180770"/>
            <a:ext cx="2316304" cy="4941736"/>
          </a:xfrm>
          <a:prstGeom prst="roundRect">
            <a:avLst>
              <a:gd name="adj" fmla="val 9725"/>
            </a:avLst>
          </a:prstGeom>
          <a:noFill/>
          <a:ln w="101600">
            <a:solidFill>
              <a:schemeClr val="tx1"/>
            </a:solidFill>
          </a:ln>
          <a:effectLst>
            <a:outerShdw blurRad="90000" dist="30000" dir="5400000" rotWithShape="0">
              <a:srgbClr val="1D2A37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A67EA4C1-FBF8-F81D-0587-7B52F55609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20198" y="5531799"/>
            <a:ext cx="459928" cy="472188"/>
          </a:xfrm>
          <a:prstGeom prst="rect">
            <a:avLst/>
          </a:prstGeom>
        </p:spPr>
      </p:pic>
      <p:sp>
        <p:nvSpPr>
          <p:cNvPr id="47" name="Rounded Rectangle 18">
            <a:extLst>
              <a:ext uri="{FF2B5EF4-FFF2-40B4-BE49-F238E27FC236}">
                <a16:creationId xmlns:a16="http://schemas.microsoft.com/office/drawing/2014/main" id="{2088530D-A9FD-5453-816D-71AF9EE7522E}"/>
              </a:ext>
            </a:extLst>
          </p:cNvPr>
          <p:cNvSpPr/>
          <p:nvPr/>
        </p:nvSpPr>
        <p:spPr>
          <a:xfrm>
            <a:off x="8910815" y="1174522"/>
            <a:ext cx="2755942" cy="1097280"/>
          </a:xfrm>
          <a:prstGeom prst="roundRect">
            <a:avLst/>
          </a:prstGeom>
          <a:solidFill>
            <a:srgbClr val="E8F5FF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46167E0D-9357-27C7-7DB1-46BF6D0C8834}"/>
              </a:ext>
            </a:extLst>
          </p:cNvPr>
          <p:cNvSpPr txBox="1"/>
          <p:nvPr/>
        </p:nvSpPr>
        <p:spPr>
          <a:xfrm>
            <a:off x="9111984" y="1267522"/>
            <a:ext cx="2500654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en-US" altLang="ko-KR" sz="1400" b="1" dirty="0">
                <a:solidFill>
                  <a:srgbClr val="00B050"/>
                </a:solidFill>
                <a:latin typeface="Malgun Gothic"/>
              </a:rPr>
              <a:t>+ - </a:t>
            </a:r>
            <a:r>
              <a:rPr lang="ko-KR" altLang="en-US" sz="1400" b="1" dirty="0">
                <a:solidFill>
                  <a:srgbClr val="00B050"/>
                </a:solidFill>
                <a:latin typeface="Malgun Gothic"/>
              </a:rPr>
              <a:t>버튼이용</a:t>
            </a:r>
            <a:endParaRPr sz="1400" b="1" dirty="0">
              <a:solidFill>
                <a:srgbClr val="00B050"/>
              </a:solidFill>
              <a:latin typeface="Malgun Gothic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C21C0A10-8549-A9BF-3F71-CDE57FCEC4C8}"/>
              </a:ext>
            </a:extLst>
          </p:cNvPr>
          <p:cNvSpPr txBox="1"/>
          <p:nvPr/>
        </p:nvSpPr>
        <p:spPr>
          <a:xfrm>
            <a:off x="9111984" y="1672310"/>
            <a:ext cx="2500654" cy="43088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ko-KR" altLang="en-US" sz="1100" dirty="0">
                <a:solidFill>
                  <a:srgbClr val="667480"/>
                </a:solidFill>
                <a:latin typeface="Malgun Gothic"/>
              </a:rPr>
              <a:t>항목의 값을 </a:t>
            </a:r>
            <a:r>
              <a:rPr lang="en-US" altLang="ko-KR" sz="1100" dirty="0">
                <a:solidFill>
                  <a:srgbClr val="667480"/>
                </a:solidFill>
                <a:latin typeface="Malgun Gothic"/>
              </a:rPr>
              <a:t>+1, -1 </a:t>
            </a:r>
            <a:r>
              <a:rPr lang="ko-KR" altLang="en-US" sz="1100" dirty="0">
                <a:solidFill>
                  <a:srgbClr val="667480"/>
                </a:solidFill>
                <a:latin typeface="Malgun Gothic"/>
              </a:rPr>
              <a:t>씩 입력 가능 합니다</a:t>
            </a:r>
            <a:endParaRPr sz="1100" b="0" dirty="0">
              <a:solidFill>
                <a:srgbClr val="667480"/>
              </a:solidFill>
              <a:latin typeface="Malgun Gothic"/>
            </a:endParaRPr>
          </a:p>
        </p:txBody>
      </p:sp>
      <p:cxnSp>
        <p:nvCxnSpPr>
          <p:cNvPr id="12" name="연결선: 구부러짐 11">
            <a:extLst>
              <a:ext uri="{FF2B5EF4-FFF2-40B4-BE49-F238E27FC236}">
                <a16:creationId xmlns:a16="http://schemas.microsoft.com/office/drawing/2014/main" id="{94F58F84-7394-6B71-B37F-9A641E98A12C}"/>
              </a:ext>
            </a:extLst>
          </p:cNvPr>
          <p:cNvCxnSpPr>
            <a:cxnSpLocks/>
          </p:cNvCxnSpPr>
          <p:nvPr/>
        </p:nvCxnSpPr>
        <p:spPr>
          <a:xfrm flipV="1">
            <a:off x="1907604" y="3755682"/>
            <a:ext cx="1272753" cy="385951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연결선: 구부러짐 15">
            <a:extLst>
              <a:ext uri="{FF2B5EF4-FFF2-40B4-BE49-F238E27FC236}">
                <a16:creationId xmlns:a16="http://schemas.microsoft.com/office/drawing/2014/main" id="{2127E9A3-A4FC-DF4B-CACE-B922A346C6F8}"/>
              </a:ext>
            </a:extLst>
          </p:cNvPr>
          <p:cNvCxnSpPr>
            <a:cxnSpLocks/>
          </p:cNvCxnSpPr>
          <p:nvPr/>
        </p:nvCxnSpPr>
        <p:spPr>
          <a:xfrm flipV="1">
            <a:off x="5031314" y="3922390"/>
            <a:ext cx="988487" cy="576060"/>
          </a:xfrm>
          <a:prstGeom prst="curvedConnector3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Oval 21">
            <a:extLst>
              <a:ext uri="{FF2B5EF4-FFF2-40B4-BE49-F238E27FC236}">
                <a16:creationId xmlns:a16="http://schemas.microsoft.com/office/drawing/2014/main" id="{1B8A4863-40C4-2A3D-EADD-8776D26CDFE7}"/>
              </a:ext>
            </a:extLst>
          </p:cNvPr>
          <p:cNvSpPr/>
          <p:nvPr/>
        </p:nvSpPr>
        <p:spPr>
          <a:xfrm>
            <a:off x="4405433" y="1302196"/>
            <a:ext cx="96523" cy="101331"/>
          </a:xfrm>
          <a:prstGeom prst="ellipse">
            <a:avLst/>
          </a:prstGeom>
          <a:solidFill>
            <a:srgbClr val="03030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3" name="Oval 21">
            <a:extLst>
              <a:ext uri="{FF2B5EF4-FFF2-40B4-BE49-F238E27FC236}">
                <a16:creationId xmlns:a16="http://schemas.microsoft.com/office/drawing/2014/main" id="{2C1BA2B2-C26B-F0A3-1A4F-7B0D2D8E0555}"/>
              </a:ext>
            </a:extLst>
          </p:cNvPr>
          <p:cNvSpPr/>
          <p:nvPr/>
        </p:nvSpPr>
        <p:spPr>
          <a:xfrm>
            <a:off x="1575489" y="1282551"/>
            <a:ext cx="96523" cy="101331"/>
          </a:xfrm>
          <a:prstGeom prst="ellipse">
            <a:avLst/>
          </a:prstGeom>
          <a:solidFill>
            <a:srgbClr val="03030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4" name="Oval 21">
            <a:extLst>
              <a:ext uri="{FF2B5EF4-FFF2-40B4-BE49-F238E27FC236}">
                <a16:creationId xmlns:a16="http://schemas.microsoft.com/office/drawing/2014/main" id="{D1F03906-7F52-BBF5-D6A5-39824E67A2CB}"/>
              </a:ext>
            </a:extLst>
          </p:cNvPr>
          <p:cNvSpPr/>
          <p:nvPr/>
        </p:nvSpPr>
        <p:spPr>
          <a:xfrm>
            <a:off x="7238912" y="1284519"/>
            <a:ext cx="96523" cy="101331"/>
          </a:xfrm>
          <a:prstGeom prst="ellipse">
            <a:avLst/>
          </a:prstGeom>
          <a:solidFill>
            <a:srgbClr val="03030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A90999F-ADC1-EE5A-47C9-E1CE06D2156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44835" y="112426"/>
            <a:ext cx="882274" cy="4347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928" y="256032"/>
            <a:ext cx="502920" cy="38404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Malgun Gothic"/>
              </a:rPr>
              <a:t>3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566928" y="256032"/>
            <a:ext cx="502920" cy="384048"/>
          </a:xfrm>
          <a:prstGeom prst="roundRect">
            <a:avLst/>
          </a:prstGeom>
          <a:solidFill>
            <a:srgbClr val="2185E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66928" y="294167"/>
            <a:ext cx="502920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1400" b="1" dirty="0">
                <a:solidFill>
                  <a:srgbClr val="FFFFFF"/>
                </a:solidFill>
                <a:latin typeface="Malgun Gothic"/>
              </a:rPr>
              <a:t>8</a:t>
            </a:r>
            <a:endParaRPr sz="1400" b="1" dirty="0">
              <a:solidFill>
                <a:srgbClr val="FFFFFF"/>
              </a:solidFill>
              <a:latin typeface="Malgun Gothic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34440" y="217224"/>
            <a:ext cx="10241280" cy="461665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lang="ko-KR" altLang="en-US" sz="2400" b="1" dirty="0">
                <a:solidFill>
                  <a:srgbClr val="1D2A37"/>
                </a:solidFill>
                <a:latin typeface="Malgun Gothic"/>
              </a:rPr>
              <a:t>통신 사용</a:t>
            </a:r>
            <a:r>
              <a:rPr sz="2400" b="1" dirty="0">
                <a:solidFill>
                  <a:srgbClr val="1D2A37"/>
                </a:solidFill>
                <a:latin typeface="Malgun Gothic"/>
              </a:rPr>
              <a:t> </a:t>
            </a:r>
            <a:r>
              <a:rPr sz="2400" b="1" dirty="0" err="1">
                <a:solidFill>
                  <a:srgbClr val="1D2A37"/>
                </a:solidFill>
                <a:latin typeface="Malgun Gothic"/>
              </a:rPr>
              <a:t>방법</a:t>
            </a:r>
            <a:endParaRPr sz="2400" b="1" dirty="0">
              <a:solidFill>
                <a:srgbClr val="1D2A37"/>
              </a:solidFill>
              <a:latin typeface="Malgun Gothic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34440" y="737875"/>
            <a:ext cx="10058400" cy="26161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 dirty="0" err="1">
                <a:solidFill>
                  <a:srgbClr val="667480"/>
                </a:solidFill>
                <a:latin typeface="Malgun Gothic"/>
              </a:rPr>
              <a:t>휴대폰</a:t>
            </a:r>
            <a:r>
              <a:rPr lang="en-US"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에서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는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항목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선택</a:t>
            </a:r>
            <a:r>
              <a:rPr lang="en-US" sz="1100" b="0" dirty="0">
                <a:solidFill>
                  <a:srgbClr val="667480"/>
                </a:solidFill>
                <a:latin typeface="Malgun Gothic"/>
              </a:rPr>
              <a:t>, 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값 변경만 합니다</a:t>
            </a:r>
            <a:r>
              <a:rPr lang="en-US" altLang="ko-KR" sz="1100" b="0" dirty="0">
                <a:solidFill>
                  <a:srgbClr val="667480"/>
                </a:solidFill>
                <a:latin typeface="Malgun Gothic"/>
              </a:rPr>
              <a:t>.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→ 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통신은 </a:t>
            </a:r>
            <a:r>
              <a:rPr lang="en-US" altLang="ko-KR" sz="1100" b="0" dirty="0">
                <a:solidFill>
                  <a:srgbClr val="667480"/>
                </a:solidFill>
                <a:latin typeface="Malgun Gothic"/>
              </a:rPr>
              <a:t>‘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리모컨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버튼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조작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’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방식입니다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886200" y="1325880"/>
            <a:ext cx="7406640" cy="1051560"/>
          </a:xfrm>
          <a:prstGeom prst="roundRect">
            <a:avLst/>
          </a:prstGeom>
          <a:solidFill>
            <a:srgbClr val="E8F5FF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4087368" y="1418879"/>
            <a:ext cx="7004303" cy="30777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 dirty="0">
                <a:solidFill>
                  <a:srgbClr val="2185E1"/>
                </a:solidFill>
                <a:latin typeface="Malgun Gothic"/>
              </a:rPr>
              <a:t>1. </a:t>
            </a:r>
            <a:r>
              <a:rPr sz="1400" b="1" dirty="0" err="1">
                <a:solidFill>
                  <a:srgbClr val="2185E1"/>
                </a:solidFill>
                <a:latin typeface="Malgun Gothic"/>
              </a:rPr>
              <a:t>휴대폰에서</a:t>
            </a:r>
            <a:r>
              <a:rPr sz="1400" b="1" dirty="0">
                <a:solidFill>
                  <a:srgbClr val="2185E1"/>
                </a:solidFill>
                <a:latin typeface="Malgun Gothic"/>
              </a:rPr>
              <a:t> </a:t>
            </a:r>
            <a:r>
              <a:rPr sz="1400" b="1" dirty="0" err="1">
                <a:solidFill>
                  <a:srgbClr val="2185E1"/>
                </a:solidFill>
                <a:latin typeface="Malgun Gothic"/>
              </a:rPr>
              <a:t>항목</a:t>
            </a:r>
            <a:r>
              <a:rPr sz="1400" b="1" dirty="0">
                <a:solidFill>
                  <a:srgbClr val="2185E1"/>
                </a:solidFill>
                <a:latin typeface="Malgun Gothic"/>
              </a:rPr>
              <a:t> </a:t>
            </a:r>
            <a:r>
              <a:rPr sz="1400" b="1" dirty="0" err="1">
                <a:solidFill>
                  <a:srgbClr val="2185E1"/>
                </a:solidFill>
                <a:latin typeface="Malgun Gothic"/>
              </a:rPr>
              <a:t>선택</a:t>
            </a:r>
            <a:r>
              <a:rPr lang="en-US" sz="1400" b="1" dirty="0">
                <a:solidFill>
                  <a:srgbClr val="2185E1"/>
                </a:solidFill>
                <a:latin typeface="Malgun Gothic"/>
              </a:rPr>
              <a:t>, </a:t>
            </a:r>
            <a:r>
              <a:rPr lang="ko-KR" altLang="en-US" sz="1400" b="1" dirty="0" err="1">
                <a:solidFill>
                  <a:srgbClr val="2185E1"/>
                </a:solidFill>
                <a:latin typeface="Malgun Gothic"/>
              </a:rPr>
              <a:t>값변경</a:t>
            </a:r>
            <a:endParaRPr sz="1400" b="1" dirty="0">
              <a:solidFill>
                <a:srgbClr val="2185E1"/>
              </a:solidFill>
              <a:latin typeface="Malgun Gothic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87368" y="1800808"/>
            <a:ext cx="7004303" cy="43088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 dirty="0" err="1">
                <a:solidFill>
                  <a:srgbClr val="667480"/>
                </a:solidFill>
                <a:latin typeface="Malgun Gothic"/>
              </a:rPr>
              <a:t>변경하려는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항목을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선택</a:t>
            </a:r>
            <a:r>
              <a:rPr lang="en-US" sz="1100" b="0" dirty="0">
                <a:solidFill>
                  <a:srgbClr val="667480"/>
                </a:solidFill>
                <a:latin typeface="Malgun Gothic"/>
              </a:rPr>
              <a:t>, 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값을 변경합니다</a:t>
            </a:r>
            <a:r>
              <a:rPr lang="en-US" altLang="ko-KR" sz="1100" b="0" dirty="0">
                <a:solidFill>
                  <a:srgbClr val="667480"/>
                </a:solidFill>
                <a:latin typeface="Malgun Gothic"/>
              </a:rPr>
              <a:t>.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br>
              <a:rPr lang="en-US" sz="1100" b="0" dirty="0">
                <a:solidFill>
                  <a:srgbClr val="667480"/>
                </a:solidFill>
                <a:latin typeface="Malgun Gothic"/>
              </a:rPr>
            </a:br>
            <a:r>
              <a:rPr lang="en-US" sz="1100" b="0" dirty="0">
                <a:solidFill>
                  <a:srgbClr val="667480"/>
                </a:solidFill>
                <a:latin typeface="Malgun Gothic"/>
              </a:rPr>
              <a:t>*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마지막으로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선택한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항목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은 선택됨과 동시에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리모컨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조작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대상이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됩니다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.</a:t>
            </a:r>
            <a:r>
              <a:rPr lang="en-US" sz="1100" b="0" dirty="0">
                <a:solidFill>
                  <a:srgbClr val="667480"/>
                </a:solidFill>
                <a:latin typeface="Malgun Gothic"/>
              </a:rPr>
              <a:t> (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파랑</a:t>
            </a:r>
            <a:r>
              <a:rPr lang="en-US" altLang="ko-KR" sz="1100" b="0" dirty="0">
                <a:solidFill>
                  <a:srgbClr val="667480"/>
                </a:solidFill>
                <a:latin typeface="Malgun Gothic"/>
              </a:rPr>
              <a:t>-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주황 깜박임</a:t>
            </a:r>
            <a:r>
              <a:rPr lang="en-US" altLang="ko-KR" sz="1100" b="0" dirty="0">
                <a:solidFill>
                  <a:srgbClr val="667480"/>
                </a:solidFill>
                <a:latin typeface="Malgun Gothic"/>
              </a:rPr>
              <a:t>)</a:t>
            </a:r>
            <a:endParaRPr sz="1100" b="0" dirty="0">
              <a:solidFill>
                <a:srgbClr val="667480"/>
              </a:solidFill>
              <a:latin typeface="Malgun Gothic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3886200" y="2606040"/>
            <a:ext cx="7406640" cy="1051560"/>
          </a:xfrm>
          <a:prstGeom prst="roundRect">
            <a:avLst/>
          </a:prstGeom>
          <a:solidFill>
            <a:srgbClr val="FFF6E7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/>
          <p:cNvSpPr txBox="1"/>
          <p:nvPr/>
        </p:nvSpPr>
        <p:spPr>
          <a:xfrm>
            <a:off x="4087368" y="2715768"/>
            <a:ext cx="7004303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F59B2D"/>
                </a:solidFill>
                <a:latin typeface="Malgun Gothic"/>
              </a:rPr>
              <a:t>2. 리모컨 버튼 사용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087368" y="3080968"/>
            <a:ext cx="7004303" cy="430887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 dirty="0" err="1">
                <a:solidFill>
                  <a:srgbClr val="667480"/>
                </a:solidFill>
                <a:latin typeface="Malgun Gothic"/>
              </a:rPr>
              <a:t>센서에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실제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명령을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보내는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조작은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리모컨의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버튼으로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합니다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. </a:t>
            </a:r>
            <a:endParaRPr lang="en-US" sz="1100" b="0" dirty="0">
              <a:solidFill>
                <a:srgbClr val="667480"/>
              </a:solidFill>
              <a:latin typeface="Malgun Gothic"/>
            </a:endParaRPr>
          </a:p>
          <a:p>
            <a:r>
              <a:rPr sz="1100" b="0" dirty="0" err="1">
                <a:solidFill>
                  <a:srgbClr val="667480"/>
                </a:solidFill>
                <a:latin typeface="Malgun Gothic"/>
              </a:rPr>
              <a:t>휴대폰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화면의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선택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된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항목</a:t>
            </a:r>
            <a:r>
              <a:rPr lang="ko-KR" altLang="en-US" sz="1100" b="0" dirty="0">
                <a:solidFill>
                  <a:srgbClr val="667480"/>
                </a:solidFill>
                <a:latin typeface="Malgun Gothic"/>
              </a:rPr>
              <a:t>만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동작합니다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.</a:t>
            </a:r>
            <a:r>
              <a:rPr lang="en-US"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lang="en-US" altLang="ko-KR" sz="1100" dirty="0">
                <a:solidFill>
                  <a:srgbClr val="667480"/>
                </a:solidFill>
                <a:latin typeface="Malgun Gothic"/>
              </a:rPr>
              <a:t>(</a:t>
            </a:r>
            <a:r>
              <a:rPr lang="ko-KR" altLang="en-US" sz="1100" dirty="0">
                <a:solidFill>
                  <a:srgbClr val="667480"/>
                </a:solidFill>
                <a:latin typeface="Malgun Gothic"/>
              </a:rPr>
              <a:t>파랑</a:t>
            </a:r>
            <a:r>
              <a:rPr lang="en-US" altLang="ko-KR" sz="1100" dirty="0">
                <a:solidFill>
                  <a:srgbClr val="667480"/>
                </a:solidFill>
                <a:latin typeface="Malgun Gothic"/>
              </a:rPr>
              <a:t>-</a:t>
            </a:r>
            <a:r>
              <a:rPr lang="ko-KR" altLang="en-US" sz="1100" dirty="0">
                <a:solidFill>
                  <a:srgbClr val="667480"/>
                </a:solidFill>
                <a:latin typeface="Malgun Gothic"/>
              </a:rPr>
              <a:t>주황 깜박임 포함</a:t>
            </a:r>
            <a:r>
              <a:rPr lang="en-US" altLang="ko-KR" sz="1100" dirty="0">
                <a:solidFill>
                  <a:srgbClr val="667480"/>
                </a:solidFill>
                <a:latin typeface="Malgun Gothic"/>
              </a:rPr>
              <a:t>)</a:t>
            </a:r>
            <a:endParaRPr sz="1100" b="0" dirty="0">
              <a:solidFill>
                <a:srgbClr val="667480"/>
              </a:solidFill>
              <a:latin typeface="Malgun Gothic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3886200" y="3886200"/>
            <a:ext cx="7406640" cy="1051560"/>
          </a:xfrm>
          <a:prstGeom prst="roundRect">
            <a:avLst/>
          </a:prstGeom>
          <a:solidFill>
            <a:srgbClr val="E8F9F1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TextBox 19"/>
          <p:cNvSpPr txBox="1"/>
          <p:nvPr/>
        </p:nvSpPr>
        <p:spPr>
          <a:xfrm>
            <a:off x="4087368" y="3995928"/>
            <a:ext cx="7004303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28A765"/>
                </a:solidFill>
                <a:latin typeface="Malgun Gothic"/>
              </a:rPr>
              <a:t>3. 휴대폰에서 결과 확인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87368" y="4297680"/>
            <a:ext cx="7004303" cy="55778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>
                <a:solidFill>
                  <a:srgbClr val="667480"/>
                </a:solidFill>
                <a:latin typeface="Malgun Gothic"/>
              </a:rPr>
              <a:t>리모컨이 센서와 통신한 결과와 변경된 값은 휴대폰 화면에서 확인합니다.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886200" y="5166360"/>
            <a:ext cx="7406640" cy="731520"/>
          </a:xfrm>
          <a:prstGeom prst="roundRect">
            <a:avLst/>
          </a:prstGeom>
          <a:solidFill>
            <a:srgbClr val="FFFFFF"/>
          </a:solidFill>
          <a:ln>
            <a:solidFill>
              <a:srgbClr val="DCE4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4087368" y="5276088"/>
            <a:ext cx="7004303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400" b="1">
                <a:solidFill>
                  <a:srgbClr val="DC4A43"/>
                </a:solidFill>
                <a:latin typeface="Malgun Gothic"/>
              </a:rPr>
              <a:t>중요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4087368" y="5577840"/>
            <a:ext cx="7004303" cy="237744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100" b="0" dirty="0" err="1">
                <a:solidFill>
                  <a:srgbClr val="667480"/>
                </a:solidFill>
                <a:latin typeface="Malgun Gothic"/>
              </a:rPr>
              <a:t>동기화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이후의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일반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사용은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휴대폰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버튼을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계속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누르는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방식이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 </a:t>
            </a:r>
            <a:r>
              <a:rPr sz="1100" b="0" dirty="0" err="1">
                <a:solidFill>
                  <a:srgbClr val="667480"/>
                </a:solidFill>
                <a:latin typeface="Malgun Gothic"/>
              </a:rPr>
              <a:t>아닙니다</a:t>
            </a:r>
            <a:r>
              <a:rPr sz="1100" b="0" dirty="0">
                <a:solidFill>
                  <a:srgbClr val="667480"/>
                </a:solidFill>
                <a:latin typeface="Malgun Gothic"/>
              </a:rPr>
              <a:t>.</a:t>
            </a:r>
          </a:p>
        </p:txBody>
      </p:sp>
      <p:pic>
        <p:nvPicPr>
          <p:cNvPr id="10" name="그림 9">
            <a:extLst>
              <a:ext uri="{FF2B5EF4-FFF2-40B4-BE49-F238E27FC236}">
                <a16:creationId xmlns:a16="http://schemas.microsoft.com/office/drawing/2014/main" id="{5D4F18FD-21AD-F696-E3CF-8628AAB3A4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828973" y="1325880"/>
            <a:ext cx="2212210" cy="4853224"/>
          </a:xfrm>
          <a:prstGeom prst="roundRect">
            <a:avLst>
              <a:gd name="adj" fmla="val 7389"/>
            </a:avLst>
          </a:prstGeom>
        </p:spPr>
      </p:pic>
      <p:sp>
        <p:nvSpPr>
          <p:cNvPr id="11" name="Rounded Rectangle 8">
            <a:extLst>
              <a:ext uri="{FF2B5EF4-FFF2-40B4-BE49-F238E27FC236}">
                <a16:creationId xmlns:a16="http://schemas.microsoft.com/office/drawing/2014/main" id="{F3D3EFD6-5C02-260B-2460-EF6A170C77B0}"/>
              </a:ext>
            </a:extLst>
          </p:cNvPr>
          <p:cNvSpPr/>
          <p:nvPr/>
        </p:nvSpPr>
        <p:spPr>
          <a:xfrm>
            <a:off x="3128889" y="3051036"/>
            <a:ext cx="45719" cy="287626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Rounded Rectangle 9">
            <a:extLst>
              <a:ext uri="{FF2B5EF4-FFF2-40B4-BE49-F238E27FC236}">
                <a16:creationId xmlns:a16="http://schemas.microsoft.com/office/drawing/2014/main" id="{848C4DAB-CE8B-4FB0-3188-0ACC29F4F679}"/>
              </a:ext>
            </a:extLst>
          </p:cNvPr>
          <p:cNvSpPr/>
          <p:nvPr/>
        </p:nvSpPr>
        <p:spPr>
          <a:xfrm>
            <a:off x="3128890" y="2225271"/>
            <a:ext cx="45719" cy="491991"/>
          </a:xfrm>
          <a:prstGeom prst="roundRect">
            <a:avLst/>
          </a:prstGeom>
          <a:solidFill>
            <a:srgbClr val="555A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사각형: 둥근 모서리 24">
            <a:extLst>
              <a:ext uri="{FF2B5EF4-FFF2-40B4-BE49-F238E27FC236}">
                <a16:creationId xmlns:a16="http://schemas.microsoft.com/office/drawing/2014/main" id="{4AC4E534-FA6A-35D6-F2D8-A939A6C088D4}"/>
              </a:ext>
            </a:extLst>
          </p:cNvPr>
          <p:cNvSpPr/>
          <p:nvPr/>
        </p:nvSpPr>
        <p:spPr>
          <a:xfrm>
            <a:off x="777006" y="1287744"/>
            <a:ext cx="2316304" cy="4941736"/>
          </a:xfrm>
          <a:prstGeom prst="roundRect">
            <a:avLst>
              <a:gd name="adj" fmla="val 9725"/>
            </a:avLst>
          </a:prstGeom>
          <a:noFill/>
          <a:ln w="101600">
            <a:solidFill>
              <a:schemeClr val="tx1"/>
            </a:solidFill>
          </a:ln>
          <a:effectLst>
            <a:outerShdw blurRad="90000" dist="30000" dir="5400000" rotWithShape="0">
              <a:srgbClr val="1D2A37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E56CA3EA-6A86-F911-8A9A-34BAC75DC5FB}"/>
              </a:ext>
            </a:extLst>
          </p:cNvPr>
          <p:cNvSpPr/>
          <p:nvPr/>
        </p:nvSpPr>
        <p:spPr>
          <a:xfrm>
            <a:off x="1890431" y="1389525"/>
            <a:ext cx="96523" cy="101331"/>
          </a:xfrm>
          <a:prstGeom prst="ellipse">
            <a:avLst/>
          </a:prstGeom>
          <a:solidFill>
            <a:srgbClr val="03030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C8593089-7EED-E08A-A59A-E697010D9A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44835" y="112426"/>
            <a:ext cx="882274" cy="43471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</TotalTime>
  <Words>722</Words>
  <Application>Microsoft Office PowerPoint</Application>
  <PresentationFormat>와이드스크린</PresentationFormat>
  <Paragraphs>144</Paragraphs>
  <Slides>11</Slides>
  <Notes>1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11</vt:i4>
      </vt:variant>
    </vt:vector>
  </HeadingPairs>
  <TitlesOfParts>
    <vt:vector size="16" baseType="lpstr">
      <vt:lpstr>맑은 고딕</vt:lpstr>
      <vt:lpstr>맑은 고딕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User</dc:creator>
  <cp:keywords/>
  <dc:description>generated using python-pptx</dc:description>
  <cp:lastModifiedBy>경수 임</cp:lastModifiedBy>
  <cp:revision>16</cp:revision>
  <dcterms:created xsi:type="dcterms:W3CDTF">2013-01-27T09:14:16Z</dcterms:created>
  <dcterms:modified xsi:type="dcterms:W3CDTF">2026-08-16T11:08:52Z</dcterms:modified>
  <cp:category/>
</cp:coreProperties>
</file>